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261" r:id="rId2"/>
    <p:sldId id="398" r:id="rId3"/>
    <p:sldId id="350" r:id="rId4"/>
    <p:sldId id="412" r:id="rId5"/>
    <p:sldId id="413" r:id="rId6"/>
    <p:sldId id="414" r:id="rId7"/>
    <p:sldId id="361" r:id="rId8"/>
    <p:sldId id="362" r:id="rId9"/>
    <p:sldId id="415" r:id="rId10"/>
    <p:sldId id="417" r:id="rId11"/>
    <p:sldId id="419" r:id="rId12"/>
    <p:sldId id="420" r:id="rId13"/>
    <p:sldId id="421" r:id="rId14"/>
    <p:sldId id="422" r:id="rId15"/>
    <p:sldId id="397" r:id="rId16"/>
    <p:sldId id="418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3839">
          <p15:clr>
            <a:srgbClr val="A4A3A4"/>
          </p15:clr>
        </p15:guide>
        <p15:guide id="5" pos="384">
          <p15:clr>
            <a:srgbClr val="A4A3A4"/>
          </p15:clr>
        </p15:guide>
        <p15:guide id="6" pos="7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481" autoAdjust="0"/>
    <p:restoredTop sz="74220" autoAdjust="0"/>
  </p:normalViewPr>
  <p:slideViewPr>
    <p:cSldViewPr>
      <p:cViewPr varScale="1">
        <p:scale>
          <a:sx n="83" d="100"/>
          <a:sy n="83" d="100"/>
        </p:scale>
        <p:origin x="1597" y="63"/>
      </p:cViewPr>
      <p:guideLst>
        <p:guide orient="horz" pos="2160"/>
        <p:guide orient="horz" pos="864"/>
        <p:guide orient="horz" pos="3792"/>
        <p:guide pos="3839"/>
        <p:guide pos="384"/>
        <p:guide pos="7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9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8988" y="609600"/>
            <a:ext cx="5280025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5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I.</a:t>
            </a:r>
            <a:r>
              <a:rPr lang="en-US" baseline="0" dirty="0"/>
              <a:t>  </a:t>
            </a:r>
            <a:r>
              <a:rPr lang="en-US" dirty="0"/>
              <a:t>vSphere</a:t>
            </a:r>
            <a:r>
              <a:rPr lang="en-US" baseline="0" dirty="0"/>
              <a:t> Role-Based Training Plan:  Administrator (Platform Team)</a:t>
            </a:r>
          </a:p>
          <a:p>
            <a:r>
              <a:rPr lang="en-US" baseline="0" dirty="0"/>
              <a:t>                                                         Service Ops (Command Center)</a:t>
            </a:r>
          </a:p>
          <a:p>
            <a:r>
              <a:rPr lang="en-US" baseline="0" dirty="0"/>
              <a:t>**Role-based training plans are based on ‘R’ definition – ‘person responsible to do the work’</a:t>
            </a:r>
          </a:p>
          <a:p>
            <a:r>
              <a:rPr lang="en-US" baseline="0" dirty="0"/>
              <a:t>A – person who makes final decision and has ultimate ownership, C – person who has to be consulted before decision/action to be taken, I – person who must be told that an action is being taken require subset of training plan </a:t>
            </a:r>
          </a:p>
          <a:p>
            <a:pPr marL="285750" indent="-285750">
              <a:buAutoNum type="romanUcPeriod" startAt="2"/>
            </a:pPr>
            <a:r>
              <a:rPr lang="en-US" baseline="0" dirty="0" err="1"/>
              <a:t>vROPs</a:t>
            </a:r>
            <a:r>
              <a:rPr lang="en-US" baseline="0" dirty="0"/>
              <a:t> </a:t>
            </a:r>
          </a:p>
          <a:p>
            <a:pPr marL="0" indent="0">
              <a:buNone/>
            </a:pPr>
            <a:r>
              <a:rPr lang="en-US" baseline="0" dirty="0"/>
              <a:t>     A.  Must know vSphere (at least vSphere Skills for Operators = 2 day course</a:t>
            </a:r>
          </a:p>
          <a:p>
            <a:pPr marL="0" indent="0">
              <a:buNone/>
            </a:pPr>
            <a:r>
              <a:rPr lang="en-US" baseline="0" dirty="0"/>
              <a:t>     B.  Administrator (Platform Team):  </a:t>
            </a:r>
            <a:r>
              <a:rPr lang="en-US" baseline="0" dirty="0" err="1"/>
              <a:t>vROPs</a:t>
            </a:r>
            <a:r>
              <a:rPr lang="en-US" baseline="0" dirty="0"/>
              <a:t> ICM</a:t>
            </a:r>
          </a:p>
          <a:p>
            <a:pPr marL="0" indent="0">
              <a:buNone/>
            </a:pPr>
            <a:r>
              <a:rPr lang="en-US" baseline="0" dirty="0"/>
              <a:t>     C.  Power User:  </a:t>
            </a:r>
            <a:r>
              <a:rPr lang="en-US" baseline="0" dirty="0" err="1"/>
              <a:t>vROPs</a:t>
            </a:r>
            <a:r>
              <a:rPr lang="en-US" baseline="0" dirty="0"/>
              <a:t> Tailored (Advanced </a:t>
            </a:r>
            <a:r>
              <a:rPr lang="en-US" baseline="0" dirty="0" err="1"/>
              <a:t>vROPs</a:t>
            </a:r>
            <a:r>
              <a:rPr lang="en-US" baseline="0" dirty="0"/>
              <a:t> = final 3 days of ICM course)</a:t>
            </a:r>
          </a:p>
          <a:p>
            <a:pPr marL="0" indent="0">
              <a:buNone/>
            </a:pPr>
            <a:r>
              <a:rPr lang="en-US" baseline="0" dirty="0"/>
              <a:t>     D.  Power User – Remediation (Command Center):  </a:t>
            </a:r>
            <a:r>
              <a:rPr lang="en-US" baseline="0" dirty="0" err="1"/>
              <a:t>vROPs</a:t>
            </a:r>
            <a:r>
              <a:rPr lang="en-US" baseline="0" dirty="0"/>
              <a:t> Tailored = final 3 days of ICM course</a:t>
            </a:r>
          </a:p>
          <a:p>
            <a:pPr marL="0" indent="0">
              <a:buNone/>
            </a:pPr>
            <a:r>
              <a:rPr lang="en-US" baseline="0" dirty="0"/>
              <a:t>     E.  Content Admin:  </a:t>
            </a:r>
            <a:r>
              <a:rPr lang="en-US" baseline="0" dirty="0" err="1"/>
              <a:t>vROPs</a:t>
            </a:r>
            <a:r>
              <a:rPr lang="en-US" baseline="0" dirty="0"/>
              <a:t> Tailored = Day 2 of ICM course, 1 module</a:t>
            </a:r>
          </a:p>
          <a:p>
            <a:pPr marL="0" indent="0">
              <a:buNone/>
            </a:pPr>
            <a:r>
              <a:rPr lang="en-US" baseline="0" dirty="0"/>
              <a:t>     F.  Agent </a:t>
            </a:r>
            <a:r>
              <a:rPr lang="en-US" baseline="0" dirty="0" err="1"/>
              <a:t>Mgr</a:t>
            </a:r>
            <a:r>
              <a:rPr lang="en-US" baseline="0" dirty="0"/>
              <a:t> (Command Center):  </a:t>
            </a:r>
            <a:r>
              <a:rPr lang="en-US" baseline="0" dirty="0" err="1"/>
              <a:t>vROPs</a:t>
            </a:r>
            <a:r>
              <a:rPr lang="en-US" baseline="0" dirty="0"/>
              <a:t> Tailored = Day 5 of course, 1 module</a:t>
            </a:r>
          </a:p>
          <a:p>
            <a:pPr marL="0" indent="0">
              <a:buNone/>
            </a:pPr>
            <a:endParaRPr lang="en-US" baseline="0" dirty="0"/>
          </a:p>
          <a:p>
            <a:pPr marL="285750" indent="-285750">
              <a:buAutoNum type="romanUcPeriod" startAt="3"/>
            </a:pPr>
            <a:r>
              <a:rPr lang="en-US" baseline="0" dirty="0"/>
              <a:t>Log Insight</a:t>
            </a:r>
          </a:p>
          <a:p>
            <a:pPr marL="0" indent="0">
              <a:buNone/>
            </a:pPr>
            <a:r>
              <a:rPr lang="en-US" baseline="0" dirty="0"/>
              <a:t>     A.  Super Admin (Platform Team):  </a:t>
            </a:r>
            <a:r>
              <a:rPr lang="en-US" baseline="0" dirty="0" err="1"/>
              <a:t>vRealize</a:t>
            </a:r>
            <a:r>
              <a:rPr lang="en-US" baseline="0" dirty="0"/>
              <a:t> Log Insight Deploy and Manage</a:t>
            </a:r>
          </a:p>
          <a:p>
            <a:pPr marL="0" indent="0">
              <a:buNone/>
            </a:pPr>
            <a:r>
              <a:rPr lang="en-US" baseline="0" dirty="0"/>
              <a:t>     B.  View Only Admin (Command Center):  Log Insight Tailored = Day 2 of course, 2 modules</a:t>
            </a:r>
          </a:p>
          <a:p>
            <a:pPr marL="0" indent="0">
              <a:buNone/>
            </a:pPr>
            <a:r>
              <a:rPr lang="en-US" baseline="0" dirty="0"/>
              <a:t>     C.  Dashboard User:  Log Insight Tailored:  Log Insight Tailored = Day 2 of course, 1 module</a:t>
            </a:r>
          </a:p>
          <a:p>
            <a:pPr marL="0" indent="0">
              <a:buNone/>
            </a:pPr>
            <a:r>
              <a:rPr lang="en-US" baseline="0" dirty="0"/>
              <a:t>     D.  User (Command Center):  Log Insight Tailored = Day 2, 3 of course, 3 modules</a:t>
            </a:r>
          </a:p>
          <a:p>
            <a:pPr marL="0" indent="0">
              <a:buNone/>
            </a:pPr>
            <a:r>
              <a:rPr lang="en-US" baseline="0" dirty="0"/>
              <a:t>     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6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UcPeriod"/>
            </a:pPr>
            <a:r>
              <a:rPr lang="en-US" baseline="0" dirty="0"/>
              <a:t>Need to know vSphere Distributed Switches</a:t>
            </a:r>
          </a:p>
          <a:p>
            <a:pPr marL="285750" indent="-285750">
              <a:buAutoNum type="romanUcPeriod"/>
            </a:pPr>
            <a:r>
              <a:rPr lang="en-US" baseline="0" dirty="0"/>
              <a:t>Training Plan shown is for Enterprise Administrator and NSX Administrator</a:t>
            </a:r>
          </a:p>
          <a:p>
            <a:pPr marL="285750" indent="-285750">
              <a:buAutoNum type="romanUcPeriod"/>
            </a:pPr>
            <a:r>
              <a:rPr lang="en-US" baseline="0" dirty="0"/>
              <a:t>Security Administrator Training Plan is Tailored Training plan (scaled back NSX ICM and T&amp;O)</a:t>
            </a:r>
          </a:p>
          <a:p>
            <a:pPr marL="0" indent="0">
              <a:buNone/>
            </a:pPr>
            <a:endParaRPr lang="en-US" baseline="0" dirty="0"/>
          </a:p>
          <a:p>
            <a:pPr marL="285750" indent="-285750">
              <a:buAutoNum type="romanUcPeriod"/>
            </a:pPr>
            <a:endParaRPr lang="en-US" baseline="0" dirty="0"/>
          </a:p>
          <a:p>
            <a:pPr marL="285750" indent="-285750">
              <a:buAutoNum type="romanU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  <a:p>
            <a:r>
              <a:rPr lang="en-US" baseline="0" dirty="0"/>
              <a:t>Platform, Storage, Networking, Capacity, Business Group Manager, Approval Administrator, Approver, Support User, Business User require subset of training plan </a:t>
            </a:r>
          </a:p>
          <a:p>
            <a:endParaRPr lang="en-US" baseline="0" dirty="0"/>
          </a:p>
          <a:p>
            <a:pPr marL="285750" indent="-285750">
              <a:buAutoNum type="romanUcPeriod"/>
            </a:pPr>
            <a:endParaRPr lang="en-US" baseline="0" dirty="0"/>
          </a:p>
          <a:p>
            <a:pPr marL="285750" indent="-285750">
              <a:buAutoNum type="romanU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8038" y="615950"/>
            <a:ext cx="5334000" cy="3001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4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8038" y="615950"/>
            <a:ext cx="5334000" cy="3001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transition:</a:t>
            </a:r>
          </a:p>
          <a:p>
            <a:endParaRPr lang="en-US" dirty="0"/>
          </a:p>
          <a:p>
            <a:r>
              <a:rPr lang="en-US" dirty="0"/>
              <a:t>Look what industry analysts and our own research has discovered about the impact education has.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5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8038" y="615950"/>
            <a:ext cx="5334000" cy="3001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8038" y="615950"/>
            <a:ext cx="5334000" cy="3001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‘Half life of knowledge’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8038" y="615950"/>
            <a:ext cx="5334000" cy="3001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certification opportunities.  This slide can be viewed online at https://mylearn.vmware.com/lcms/web/portals/certification/PathDiagrams/VMware_Certification_Tracks.pdf</a:t>
            </a:r>
          </a:p>
          <a:p>
            <a:endParaRPr lang="en-US" dirty="0"/>
          </a:p>
          <a:p>
            <a:r>
              <a:rPr lang="en-US" b="1" dirty="0"/>
              <a:t>Four tracks of certs: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Center Virtualization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Network Virtualization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Cloud Management and Automation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Desktop and Mobility</a:t>
            </a:r>
          </a:p>
          <a:p>
            <a:endParaRPr lang="en-US" dirty="0"/>
          </a:p>
          <a:p>
            <a:r>
              <a:rPr lang="en-US" b="1" dirty="0"/>
              <a:t>Four tiers:</a:t>
            </a:r>
          </a:p>
          <a:p>
            <a:r>
              <a:rPr lang="en-US" dirty="0"/>
              <a:t>VCA – Associate</a:t>
            </a:r>
          </a:p>
          <a:p>
            <a:r>
              <a:rPr lang="en-US" dirty="0"/>
              <a:t>VCP – Professional</a:t>
            </a:r>
          </a:p>
          <a:p>
            <a:r>
              <a:rPr lang="en-US" dirty="0"/>
              <a:t>VCAP – Advance Professional</a:t>
            </a:r>
          </a:p>
          <a:p>
            <a:r>
              <a:rPr lang="en-US" dirty="0"/>
              <a:t>VCDX – Design Expert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vCD</a:t>
            </a:r>
            <a:r>
              <a:rPr lang="en-US" baseline="0" dirty="0"/>
              <a:t> </a:t>
            </a:r>
            <a:r>
              <a:rPr lang="en-US" b="1" baseline="0" dirty="0"/>
              <a:t>ICM</a:t>
            </a:r>
            <a:r>
              <a:rPr lang="en-US" baseline="0" dirty="0"/>
              <a:t> [V9.x] being added to delivery schedule by Operations once per month as Live Online starting week of 4/16 (*pushed out due to 0 enrollments in BETA)</a:t>
            </a:r>
          </a:p>
          <a:p>
            <a:r>
              <a:rPr lang="en-US" baseline="0" dirty="0"/>
              <a:t>2 – Operations adding 1 a month as Live Online</a:t>
            </a:r>
          </a:p>
          <a:p>
            <a:r>
              <a:rPr lang="en-US" baseline="0" dirty="0"/>
              <a:t>3 – Title change from VCOE – Update to </a:t>
            </a:r>
            <a:r>
              <a:rPr lang="en-US" baseline="0" dirty="0" err="1"/>
              <a:t>vRA</a:t>
            </a:r>
            <a:r>
              <a:rPr lang="en-US" baseline="0" dirty="0"/>
              <a:t> 7.3; Operations adding 1 a month as Live Online</a:t>
            </a:r>
          </a:p>
          <a:p>
            <a:r>
              <a:rPr lang="en-US" baseline="0" dirty="0"/>
              <a:t>4 and 5 – Operations adding 1 FT option a month as Live Online week of 4/30;</a:t>
            </a:r>
          </a:p>
          <a:p>
            <a:r>
              <a:rPr lang="en-US" baseline="0" dirty="0"/>
              <a:t>NSX-T ICM [V2.x] – Operations adding 1 month as Live Online week of 4/2</a:t>
            </a:r>
          </a:p>
          <a:p>
            <a:r>
              <a:rPr lang="en-US" baseline="0" dirty="0"/>
              <a:t>6 -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Operations adding WS1 once per month as Live Online week of 4/30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transitioning out of all the AW classes and get down to just the new 5-day Workspace ONE and the updated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All older AW courses have been removed from OE schedule in Q2.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VMware Workspace ONE: Deploy and Manage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5-Day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CourseReleases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April 13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Workspace ONE customers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VMware Workspace ONE: Extending your AirWatch Deployment to the Digital Workspace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2-day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CoursesReleases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April 27thLegacy AW Customers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VMware Certified Professional - Digital Workspace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Announced April 13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Releases first week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MayBoth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courses valid for “1-course” Certification requirement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vSphere Learning Path:</a:t>
            </a:r>
            <a:r>
              <a:rPr lang="en-US" baseline="0" dirty="0"/>
              <a:t>  </a:t>
            </a:r>
          </a:p>
          <a:p>
            <a:r>
              <a:rPr lang="en-US" baseline="0" dirty="0"/>
              <a:t>1 – Students having taken any vSphere 6.0 class in plan can take What’s New 6.5 to learn new features of vSphere; students new to vSphere can start with combined curricula of ICM + O&amp;S Fast Track, or if experienced with vSphere, O&amp;S + TS Fast Track</a:t>
            </a:r>
          </a:p>
          <a:p>
            <a:r>
              <a:rPr lang="en-US" baseline="0" dirty="0"/>
              <a:t>2 – Students having 1</a:t>
            </a:r>
            <a:r>
              <a:rPr lang="en-US" baseline="30000" dirty="0"/>
              <a:t>st</a:t>
            </a:r>
            <a:r>
              <a:rPr lang="en-US" baseline="0" dirty="0"/>
              <a:t> taken a vSphere course can take </a:t>
            </a:r>
            <a:r>
              <a:rPr lang="en-US" baseline="0" dirty="0" err="1"/>
              <a:t>vROPs</a:t>
            </a:r>
            <a:r>
              <a:rPr lang="en-US" baseline="0" dirty="0"/>
              <a:t> ICM; if students have already taken </a:t>
            </a:r>
            <a:r>
              <a:rPr lang="en-US" baseline="0" dirty="0" err="1"/>
              <a:t>vROPs</a:t>
            </a:r>
            <a:r>
              <a:rPr lang="en-US" baseline="0" dirty="0"/>
              <a:t> 6.0 ICM, we have no ‘What’s New’ course for </a:t>
            </a:r>
            <a:r>
              <a:rPr lang="en-US" baseline="0" dirty="0" err="1"/>
              <a:t>vROPs</a:t>
            </a:r>
            <a:r>
              <a:rPr lang="en-US" baseline="0" dirty="0"/>
              <a:t> 6.6, so no follow up training for newer </a:t>
            </a:r>
            <a:r>
              <a:rPr lang="en-US" baseline="0" dirty="0" err="1"/>
              <a:t>vROPs</a:t>
            </a:r>
            <a:r>
              <a:rPr lang="en-US" baseline="0" dirty="0"/>
              <a:t> version</a:t>
            </a:r>
          </a:p>
          <a:p>
            <a:r>
              <a:rPr lang="en-US" baseline="0" dirty="0"/>
              <a:t>3 – If students have taken NSX 6.2 ICM, next course is NSX Troubleshooting and Operations, which has been updated to NSX 6.3 (15 slides added for two new features of 6.3); </a:t>
            </a:r>
            <a:r>
              <a:rPr lang="en-US" baseline="0" dirty="0" err="1"/>
              <a:t>microsegmentation</a:t>
            </a:r>
            <a:r>
              <a:rPr lang="en-US" baseline="0" dirty="0"/>
              <a:t> is also covered in detail in this course, with several lab exercises on the topic; as of October, 2017, we added a 3 day course specific to </a:t>
            </a:r>
            <a:r>
              <a:rPr lang="en-US" baseline="0" dirty="0" err="1"/>
              <a:t>Microsegmentation</a:t>
            </a:r>
            <a:r>
              <a:rPr lang="en-US" baseline="0" dirty="0"/>
              <a:t> to our delivery solutions portfolio</a:t>
            </a:r>
          </a:p>
          <a:p>
            <a:r>
              <a:rPr lang="en-US" baseline="0" dirty="0"/>
              <a:t>4 – If students have taken an earlier version of VSAN, we have no ‘What’s New’ course for VSAN, so no follow on training for newest version of VSAN</a:t>
            </a:r>
          </a:p>
          <a:p>
            <a:r>
              <a:rPr lang="en-US" baseline="0" dirty="0"/>
              <a:t>5 – Students new to Horizon 7 and if customer has purchased Enterprise licensing for Horizon, which includes the App </a:t>
            </a:r>
            <a:r>
              <a:rPr lang="en-US" baseline="0" dirty="0" err="1"/>
              <a:t>Vols</a:t>
            </a:r>
            <a:r>
              <a:rPr lang="en-US" baseline="0" dirty="0"/>
              <a:t> product, can start with combined curricula of ICM + App </a:t>
            </a:r>
            <a:r>
              <a:rPr lang="en-US" baseline="0" dirty="0" err="1"/>
              <a:t>Vols</a:t>
            </a:r>
            <a:r>
              <a:rPr lang="en-US" baseline="0" dirty="0"/>
              <a:t> Fast Track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88825" cy="685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426720"/>
            <a:ext cx="9141619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600200"/>
            <a:ext cx="914161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06138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9827519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</a:rPr>
              <a:t>© 2014</a:t>
            </a:r>
            <a:r>
              <a:rPr lang="en-US" sz="700" baseline="0" dirty="0">
                <a:solidFill>
                  <a:schemeClr val="bg1"/>
                </a:solidFill>
              </a:rPr>
              <a:t> VMware Inc. All rights reserved.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55811" y="5213798"/>
            <a:ext cx="3733881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13" y="5213798"/>
            <a:ext cx="4509865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96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371600"/>
            <a:ext cx="5241195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189" y="1371600"/>
            <a:ext cx="5241195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71600"/>
            <a:ext cx="5241195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0"/>
            <a:ext cx="5241195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89" y="1371600"/>
            <a:ext cx="5241195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189" y="2057400"/>
            <a:ext cx="5241195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19200"/>
            <a:ext cx="10969943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7922736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5325" y="1371600"/>
            <a:ext cx="2844059" cy="4648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12188825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10969943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600493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488" y="4953000"/>
            <a:ext cx="477395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83893" y="1371600"/>
            <a:ext cx="600493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805428" y="4953000"/>
            <a:ext cx="477395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3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113729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23170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8227457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36898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65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88825" cy="685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426720"/>
            <a:ext cx="9141619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600200"/>
            <a:ext cx="914161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791200"/>
            <a:ext cx="3656648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/>
              <a:t>Click to add presenter’s name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6081068"/>
            <a:ext cx="3656648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206138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9827519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</a:rPr>
              <a:t>© 2015</a:t>
            </a:r>
            <a:r>
              <a:rPr lang="en-US" sz="700" baseline="0" dirty="0">
                <a:solidFill>
                  <a:schemeClr val="bg1"/>
                </a:solidFill>
              </a:rPr>
              <a:t> VMware Inc. All rights reserved.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ustom Section 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 bwMode="ltGray">
          <a:xfrm>
            <a:off x="3786" y="-1"/>
            <a:ext cx="12208523" cy="6858001"/>
            <a:chOff x="3786" y="-1"/>
            <a:chExt cx="9156393" cy="51435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3786" y="0"/>
              <a:ext cx="6983947" cy="5143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534899" y="-1"/>
              <a:ext cx="4625280" cy="38727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676400"/>
            <a:ext cx="6094413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3276600"/>
            <a:ext cx="6094413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20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Quote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4067" y="2702442"/>
            <a:ext cx="5346479" cy="41555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14160" y="2593231"/>
            <a:ext cx="4812049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3060" y="457200"/>
            <a:ext cx="487553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708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1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90762" y="0"/>
            <a:ext cx="5698063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2412" y="685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2412" y="2362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21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2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62" y="0"/>
            <a:ext cx="5698063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03854" y="2209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03854" y="3886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3171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3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501"/>
            <a:ext cx="12188952" cy="628949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26751" y="4740499"/>
            <a:ext cx="4062942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13" y="4740499"/>
            <a:ext cx="4509865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284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2390" y="342901"/>
            <a:ext cx="1096994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42901"/>
            <a:ext cx="9547913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8991" y="1145406"/>
            <a:ext cx="11202546" cy="4651890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marL="685800" indent="-285750">
              <a:defRPr>
                <a:solidFill>
                  <a:srgbClr val="000000"/>
                </a:solidFill>
              </a:defRPr>
            </a:lvl3pPr>
            <a:lvl4pPr marL="1028700" indent="-285750">
              <a:defRPr>
                <a:solidFill>
                  <a:srgbClr val="000000"/>
                </a:solidFill>
              </a:defRPr>
            </a:lvl4pPr>
            <a:lvl5pPr marL="1371600" indent="-28575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>
          <a:xfrm>
            <a:off x="279326" y="123825"/>
            <a:ext cx="11338148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576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30200"/>
            <a:ext cx="10969943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0"/>
            <a:ext cx="10969943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90762" y="0"/>
            <a:ext cx="5698063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29" y="1676400"/>
            <a:ext cx="7313295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39" y="3276600"/>
            <a:ext cx="7313295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676400"/>
            <a:ext cx="6094413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3276600"/>
            <a:ext cx="6094413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0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14160" y="2593231"/>
            <a:ext cx="4812049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3060" y="457200"/>
            <a:ext cx="487553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06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2412" y="685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2412" y="2362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92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03854" y="2209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03854" y="3886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196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5408767"/>
            <a:ext cx="1979613" cy="14540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30200"/>
            <a:ext cx="10969943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71600"/>
            <a:ext cx="10969943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1516" y="6883401"/>
            <a:ext cx="1117309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161" y="6464301"/>
            <a:ext cx="5180251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7326" y="6464301"/>
            <a:ext cx="450733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90" r:id="rId11"/>
    <p:sldLayoutId id="2147483691" r:id="rId12"/>
    <p:sldLayoutId id="2147483692" r:id="rId13"/>
    <p:sldLayoutId id="2147483699" r:id="rId14"/>
    <p:sldLayoutId id="2147483693" r:id="rId15"/>
    <p:sldLayoutId id="2147483694" r:id="rId16"/>
    <p:sldLayoutId id="2147483695" r:id="rId17"/>
    <p:sldLayoutId id="2147483705" r:id="rId18"/>
    <p:sldLayoutId id="2147483706" r:id="rId19"/>
    <p:sldLayoutId id="2147483709" r:id="rId20"/>
    <p:sldLayoutId id="2147483708" r:id="rId21"/>
    <p:sldLayoutId id="2147483710" r:id="rId22"/>
    <p:sldLayoutId id="2147483711" r:id="rId23"/>
    <p:sldLayoutId id="2147483712" r:id="rId24"/>
    <p:sldLayoutId id="2147483696" r:id="rId25"/>
    <p:sldLayoutId id="2147483697" r:id="rId26"/>
    <p:sldLayoutId id="2147483713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304.ibm.com/services/learning/pdfs/IBMTrainingTheValueofTraini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0"/>
            <a:ext cx="9371171" cy="1524000"/>
          </a:xfrm>
        </p:spPr>
        <p:txBody>
          <a:bodyPr/>
          <a:lstStyle/>
          <a:p>
            <a:pPr algn="ctr"/>
            <a:r>
              <a:rPr lang="en-US" dirty="0"/>
              <a:t>VMware Education Services</a:t>
            </a:r>
            <a:br>
              <a:rPr lang="en-US" dirty="0"/>
            </a:br>
            <a:r>
              <a:rPr lang="en-US" dirty="0"/>
              <a:t>Training Solutions</a:t>
            </a:r>
            <a:br>
              <a:rPr lang="en-US" dirty="0"/>
            </a:br>
            <a:r>
              <a:rPr lang="en-US" dirty="0"/>
              <a:t>OARNET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768" y="5245395"/>
            <a:ext cx="6475571" cy="1104900"/>
          </a:xfrm>
        </p:spPr>
        <p:txBody>
          <a:bodyPr/>
          <a:lstStyle/>
          <a:p>
            <a:r>
              <a:rPr lang="en-US" sz="2400" b="1" dirty="0"/>
              <a:t>Robert Apodaca </a:t>
            </a:r>
          </a:p>
          <a:p>
            <a:r>
              <a:rPr lang="en-US" sz="2400" dirty="0"/>
              <a:t>Education Sales Executive</a:t>
            </a:r>
          </a:p>
          <a:p>
            <a:r>
              <a:rPr lang="en-US" sz="2400" b="1" dirty="0"/>
              <a:t>Damian Wraa</a:t>
            </a:r>
          </a:p>
          <a:p>
            <a:r>
              <a:rPr lang="en-US" sz="2400" dirty="0"/>
              <a:t>Senor Manager – Americas Technical Lead and Delivery Teams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04212" y="5200650"/>
            <a:ext cx="3656648" cy="597195"/>
          </a:xfrm>
        </p:spPr>
        <p:txBody>
          <a:bodyPr/>
          <a:lstStyle/>
          <a:p>
            <a:r>
              <a:rPr lang="en-US" sz="2400" dirty="0"/>
              <a:t>March 27, 2018</a:t>
            </a:r>
          </a:p>
        </p:txBody>
      </p:sp>
      <p:pic>
        <p:nvPicPr>
          <p:cNvPr id="7" name="Picture 8" descr="Image result for la freeway traffic pics">
            <a:extLst>
              <a:ext uri="{FF2B5EF4-FFF2-40B4-BE49-F238E27FC236}">
                <a16:creationId xmlns:a16="http://schemas.microsoft.com/office/drawing/2014/main" id="{4982AFAB-265B-4A13-8D73-E50C1DC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23" y="1524000"/>
            <a:ext cx="7991606" cy="36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0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</a:t>
            </a:r>
            <a:r>
              <a:rPr lang="en-US" u="sng" dirty="0"/>
              <a:t>Opportunities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17074">
                    <a:tint val="75000"/>
                  </a:srgbClr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7383" y="1981874"/>
            <a:ext cx="10969943" cy="304721"/>
          </a:xfrm>
        </p:spPr>
        <p:txBody>
          <a:bodyPr/>
          <a:lstStyle/>
          <a:p>
            <a:pPr algn="ctr"/>
            <a:r>
              <a:rPr lang="en-US" sz="2199" dirty="0" err="1"/>
              <a:t>vCloud</a:t>
            </a:r>
            <a:r>
              <a:rPr lang="en-US" sz="2199" dirty="0"/>
              <a:t> Director Design Workshop:  3/9</a:t>
            </a:r>
          </a:p>
          <a:p>
            <a:pPr algn="ctr"/>
            <a:endParaRPr lang="en-US" sz="2199" dirty="0"/>
          </a:p>
          <a:p>
            <a:pPr algn="ctr"/>
            <a:r>
              <a:rPr lang="en-US" sz="2199" dirty="0" err="1"/>
              <a:t>vRealize</a:t>
            </a:r>
            <a:r>
              <a:rPr lang="en-US" sz="2199" dirty="0"/>
              <a:t> Network Insight:  </a:t>
            </a:r>
            <a:r>
              <a:rPr lang="en-US" sz="2199" b="1" dirty="0"/>
              <a:t>4/2</a:t>
            </a:r>
          </a:p>
          <a:p>
            <a:pPr algn="ctr"/>
            <a:endParaRPr lang="en-US" sz="2199" dirty="0"/>
          </a:p>
          <a:p>
            <a:pPr algn="ctr"/>
            <a:r>
              <a:rPr lang="en-US" sz="2199" dirty="0" err="1"/>
              <a:t>vRealize</a:t>
            </a:r>
            <a:r>
              <a:rPr lang="en-US" sz="2199" dirty="0"/>
              <a:t> Automation Orchestrator and Extensibility {V7.x]:  </a:t>
            </a:r>
            <a:r>
              <a:rPr lang="en-US" sz="2199" b="1" dirty="0"/>
              <a:t>5/7</a:t>
            </a:r>
          </a:p>
          <a:p>
            <a:pPr algn="ctr"/>
            <a:endParaRPr lang="en-US" sz="2199" dirty="0"/>
          </a:p>
          <a:p>
            <a:pPr algn="ctr"/>
            <a:r>
              <a:rPr lang="en-US" sz="2199" dirty="0"/>
              <a:t>NSX ICM v6.4:  GA – </a:t>
            </a:r>
            <a:r>
              <a:rPr lang="en-US" sz="2199" b="1" dirty="0"/>
              <a:t>4/20</a:t>
            </a:r>
          </a:p>
          <a:p>
            <a:pPr algn="ctr"/>
            <a:endParaRPr lang="en-US" sz="2199" dirty="0"/>
          </a:p>
          <a:p>
            <a:pPr algn="ctr"/>
            <a:r>
              <a:rPr lang="en-US" sz="2199" dirty="0"/>
              <a:t>NSX ICM v6.4 T&amp;O:  GA – </a:t>
            </a:r>
            <a:r>
              <a:rPr lang="en-US" sz="2199" b="1" dirty="0"/>
              <a:t>4/27</a:t>
            </a:r>
          </a:p>
          <a:p>
            <a:pPr algn="ctr"/>
            <a:endParaRPr lang="en-US" sz="2199" dirty="0"/>
          </a:p>
          <a:p>
            <a:pPr algn="ctr"/>
            <a:r>
              <a:rPr lang="en-US" sz="2199" dirty="0"/>
              <a:t>*Workspace One D&amp;M and</a:t>
            </a:r>
          </a:p>
          <a:p>
            <a:pPr algn="ctr"/>
            <a:r>
              <a:rPr lang="en-US" sz="2199" dirty="0"/>
              <a:t>**Identity Manager (IDM):  *</a:t>
            </a:r>
            <a:r>
              <a:rPr lang="en-US" sz="2199" b="1" dirty="0"/>
              <a:t>4/13</a:t>
            </a:r>
          </a:p>
          <a:p>
            <a:pPr algn="ctr"/>
            <a:endParaRPr lang="en-US" sz="2199" dirty="0"/>
          </a:p>
          <a:p>
            <a:pPr algn="ctr"/>
            <a:endParaRPr lang="en-US" sz="2199" dirty="0"/>
          </a:p>
          <a:p>
            <a:pPr algn="ctr"/>
            <a:endParaRPr lang="en-US" sz="2199" b="1" dirty="0"/>
          </a:p>
          <a:p>
            <a:pPr algn="ctr"/>
            <a:endParaRPr lang="en-US" sz="2199" b="1" dirty="0"/>
          </a:p>
          <a:p>
            <a:pPr algn="ctr"/>
            <a:endParaRPr lang="en-US" sz="2199" b="1" dirty="0"/>
          </a:p>
          <a:p>
            <a:pPr algn="ctr"/>
            <a:endParaRPr lang="en-US" sz="2199" dirty="0"/>
          </a:p>
          <a:p>
            <a:pPr algn="ctr"/>
            <a:endParaRPr lang="en-US" sz="2199" dirty="0"/>
          </a:p>
          <a:p>
            <a:pPr algn="ctr"/>
            <a:endParaRPr lang="en-US" sz="2199" dirty="0"/>
          </a:p>
          <a:p>
            <a:pPr algn="ctr"/>
            <a:endParaRPr lang="en-US" sz="2199" dirty="0"/>
          </a:p>
          <a:p>
            <a:pPr algn="ctr"/>
            <a:endParaRPr lang="en-US" sz="2199" dirty="0"/>
          </a:p>
          <a:p>
            <a:pPr algn="ctr"/>
            <a:endParaRPr lang="en-US" sz="2199" dirty="0"/>
          </a:p>
          <a:p>
            <a:pPr algn="ctr"/>
            <a:endParaRPr lang="en-US" sz="2199" dirty="0"/>
          </a:p>
          <a:p>
            <a:endParaRPr lang="en-US" sz="2199" dirty="0"/>
          </a:p>
        </p:txBody>
      </p:sp>
      <p:sp>
        <p:nvSpPr>
          <p:cNvPr id="6" name="Rectangle 5"/>
          <p:cNvSpPr/>
          <p:nvPr/>
        </p:nvSpPr>
        <p:spPr>
          <a:xfrm>
            <a:off x="3403913" y="2563512"/>
            <a:ext cx="5380998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99" dirty="0"/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7694196" y="2688061"/>
            <a:ext cx="687586" cy="596563"/>
          </a:xfrm>
          <a:custGeom>
            <a:avLst/>
            <a:gdLst>
              <a:gd name="T0" fmla="*/ 466 w 1734"/>
              <a:gd name="T1" fmla="*/ 690 h 1499"/>
              <a:gd name="T2" fmla="*/ 466 w 1734"/>
              <a:gd name="T3" fmla="*/ 690 h 1499"/>
              <a:gd name="T4" fmla="*/ 699 w 1734"/>
              <a:gd name="T5" fmla="*/ 1011 h 1499"/>
              <a:gd name="T6" fmla="*/ 1076 w 1734"/>
              <a:gd name="T7" fmla="*/ 888 h 1499"/>
              <a:gd name="T8" fmla="*/ 1076 w 1734"/>
              <a:gd name="T9" fmla="*/ 492 h 1499"/>
              <a:gd name="T10" fmla="*/ 699 w 1734"/>
              <a:gd name="T11" fmla="*/ 369 h 1499"/>
              <a:gd name="T12" fmla="*/ 466 w 1734"/>
              <a:gd name="T13" fmla="*/ 690 h 1499"/>
              <a:gd name="T14" fmla="*/ 1189 w 1734"/>
              <a:gd name="T15" fmla="*/ 571 h 1499"/>
              <a:gd name="T16" fmla="*/ 1189 w 1734"/>
              <a:gd name="T17" fmla="*/ 571 h 1499"/>
              <a:gd name="T18" fmla="*/ 1734 w 1734"/>
              <a:gd name="T19" fmla="*/ 571 h 1499"/>
              <a:gd name="T20" fmla="*/ 1734 w 1734"/>
              <a:gd name="T21" fmla="*/ 488 h 1499"/>
              <a:gd name="T22" fmla="*/ 1189 w 1734"/>
              <a:gd name="T23" fmla="*/ 488 h 1499"/>
              <a:gd name="T24" fmla="*/ 1189 w 1734"/>
              <a:gd name="T25" fmla="*/ 571 h 1499"/>
              <a:gd name="T26" fmla="*/ 1189 w 1734"/>
              <a:gd name="T27" fmla="*/ 776 h 1499"/>
              <a:gd name="T28" fmla="*/ 1189 w 1734"/>
              <a:gd name="T29" fmla="*/ 776 h 1499"/>
              <a:gd name="T30" fmla="*/ 1734 w 1734"/>
              <a:gd name="T31" fmla="*/ 776 h 1499"/>
              <a:gd name="T32" fmla="*/ 1734 w 1734"/>
              <a:gd name="T33" fmla="*/ 692 h 1499"/>
              <a:gd name="T34" fmla="*/ 1189 w 1734"/>
              <a:gd name="T35" fmla="*/ 692 h 1499"/>
              <a:gd name="T36" fmla="*/ 1189 w 1734"/>
              <a:gd name="T37" fmla="*/ 776 h 1499"/>
              <a:gd name="T38" fmla="*/ 1189 w 1734"/>
              <a:gd name="T39" fmla="*/ 896 h 1499"/>
              <a:gd name="T40" fmla="*/ 1189 w 1734"/>
              <a:gd name="T41" fmla="*/ 896 h 1499"/>
              <a:gd name="T42" fmla="*/ 1640 w 1734"/>
              <a:gd name="T43" fmla="*/ 896 h 1499"/>
              <a:gd name="T44" fmla="*/ 1640 w 1734"/>
              <a:gd name="T45" fmla="*/ 980 h 1499"/>
              <a:gd name="T46" fmla="*/ 1189 w 1734"/>
              <a:gd name="T47" fmla="*/ 980 h 1499"/>
              <a:gd name="T48" fmla="*/ 1189 w 1734"/>
              <a:gd name="T49" fmla="*/ 896 h 1499"/>
              <a:gd name="T50" fmla="*/ 939 w 1734"/>
              <a:gd name="T51" fmla="*/ 177 h 1499"/>
              <a:gd name="T52" fmla="*/ 939 w 1734"/>
              <a:gd name="T53" fmla="*/ 177 h 1499"/>
              <a:gd name="T54" fmla="*/ 1605 w 1734"/>
              <a:gd name="T55" fmla="*/ 0 h 1499"/>
              <a:gd name="T56" fmla="*/ 1653 w 1734"/>
              <a:gd name="T57" fmla="*/ 177 h 1499"/>
              <a:gd name="T58" fmla="*/ 939 w 1734"/>
              <a:gd name="T59" fmla="*/ 177 h 1499"/>
              <a:gd name="T60" fmla="*/ 0 w 1734"/>
              <a:gd name="T61" fmla="*/ 429 h 1499"/>
              <a:gd name="T62" fmla="*/ 0 w 1734"/>
              <a:gd name="T63" fmla="*/ 429 h 1499"/>
              <a:gd name="T64" fmla="*/ 351 w 1734"/>
              <a:gd name="T65" fmla="*/ 335 h 1499"/>
              <a:gd name="T66" fmla="*/ 351 w 1734"/>
              <a:gd name="T67" fmla="*/ 1286 h 1499"/>
              <a:gd name="T68" fmla="*/ 1085 w 1734"/>
              <a:gd name="T69" fmla="*/ 1286 h 1499"/>
              <a:gd name="T70" fmla="*/ 286 w 1734"/>
              <a:gd name="T71" fmla="*/ 1499 h 1499"/>
              <a:gd name="T72" fmla="*/ 0 w 1734"/>
              <a:gd name="T73" fmla="*/ 42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34" h="1499">
                <a:moveTo>
                  <a:pt x="466" y="690"/>
                </a:moveTo>
                <a:lnTo>
                  <a:pt x="466" y="690"/>
                </a:lnTo>
                <a:cubicBezTo>
                  <a:pt x="711" y="803"/>
                  <a:pt x="673" y="744"/>
                  <a:pt x="699" y="1011"/>
                </a:cubicBezTo>
                <a:cubicBezTo>
                  <a:pt x="883" y="813"/>
                  <a:pt x="814" y="830"/>
                  <a:pt x="1076" y="888"/>
                </a:cubicBezTo>
                <a:cubicBezTo>
                  <a:pt x="945" y="653"/>
                  <a:pt x="940" y="723"/>
                  <a:pt x="1076" y="492"/>
                </a:cubicBezTo>
                <a:cubicBezTo>
                  <a:pt x="812" y="544"/>
                  <a:pt x="877" y="570"/>
                  <a:pt x="699" y="369"/>
                </a:cubicBezTo>
                <a:cubicBezTo>
                  <a:pt x="667" y="637"/>
                  <a:pt x="712" y="583"/>
                  <a:pt x="466" y="690"/>
                </a:cubicBezTo>
                <a:close/>
                <a:moveTo>
                  <a:pt x="1189" y="571"/>
                </a:moveTo>
                <a:lnTo>
                  <a:pt x="1189" y="571"/>
                </a:lnTo>
                <a:lnTo>
                  <a:pt x="1734" y="571"/>
                </a:lnTo>
                <a:lnTo>
                  <a:pt x="1734" y="488"/>
                </a:lnTo>
                <a:lnTo>
                  <a:pt x="1189" y="488"/>
                </a:lnTo>
                <a:lnTo>
                  <a:pt x="1189" y="571"/>
                </a:lnTo>
                <a:close/>
                <a:moveTo>
                  <a:pt x="1189" y="776"/>
                </a:moveTo>
                <a:lnTo>
                  <a:pt x="1189" y="776"/>
                </a:lnTo>
                <a:lnTo>
                  <a:pt x="1734" y="776"/>
                </a:lnTo>
                <a:lnTo>
                  <a:pt x="1734" y="692"/>
                </a:lnTo>
                <a:lnTo>
                  <a:pt x="1189" y="692"/>
                </a:lnTo>
                <a:lnTo>
                  <a:pt x="1189" y="776"/>
                </a:lnTo>
                <a:close/>
                <a:moveTo>
                  <a:pt x="1189" y="896"/>
                </a:moveTo>
                <a:lnTo>
                  <a:pt x="1189" y="896"/>
                </a:lnTo>
                <a:lnTo>
                  <a:pt x="1640" y="896"/>
                </a:lnTo>
                <a:lnTo>
                  <a:pt x="1640" y="980"/>
                </a:lnTo>
                <a:lnTo>
                  <a:pt x="1189" y="980"/>
                </a:lnTo>
                <a:lnTo>
                  <a:pt x="1189" y="896"/>
                </a:lnTo>
                <a:close/>
                <a:moveTo>
                  <a:pt x="939" y="177"/>
                </a:moveTo>
                <a:lnTo>
                  <a:pt x="939" y="177"/>
                </a:lnTo>
                <a:lnTo>
                  <a:pt x="1605" y="0"/>
                </a:lnTo>
                <a:lnTo>
                  <a:pt x="1653" y="177"/>
                </a:lnTo>
                <a:lnTo>
                  <a:pt x="939" y="177"/>
                </a:lnTo>
                <a:close/>
                <a:moveTo>
                  <a:pt x="0" y="429"/>
                </a:moveTo>
                <a:lnTo>
                  <a:pt x="0" y="429"/>
                </a:lnTo>
                <a:lnTo>
                  <a:pt x="351" y="335"/>
                </a:lnTo>
                <a:lnTo>
                  <a:pt x="351" y="1286"/>
                </a:lnTo>
                <a:lnTo>
                  <a:pt x="1085" y="1286"/>
                </a:lnTo>
                <a:lnTo>
                  <a:pt x="286" y="1499"/>
                </a:lnTo>
                <a:lnTo>
                  <a:pt x="0" y="42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grpSp>
        <p:nvGrpSpPr>
          <p:cNvPr id="7" name="Group 6"/>
          <p:cNvGrpSpPr/>
          <p:nvPr/>
        </p:nvGrpSpPr>
        <p:grpSpPr>
          <a:xfrm>
            <a:off x="9763280" y="2540512"/>
            <a:ext cx="929099" cy="709715"/>
            <a:chOff x="9816218" y="2560656"/>
            <a:chExt cx="838200" cy="640280"/>
          </a:xfrm>
        </p:grpSpPr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10290793" y="2560656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9958024" y="2560656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9816218" y="2913567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10435856" y="2913567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10126037" y="2913567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  <p:pic>
        <p:nvPicPr>
          <p:cNvPr id="2050" name="Picture 2" descr="Breaking news: Share your story">
            <a:extLst>
              <a:ext uri="{FF2B5EF4-FFF2-40B4-BE49-F238E27FC236}">
                <a16:creationId xmlns:a16="http://schemas.microsoft.com/office/drawing/2014/main" id="{9ACC5F30-B019-4A78-88B1-437BF0D8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72" y="156664"/>
            <a:ext cx="3667143" cy="17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47" y="368088"/>
            <a:ext cx="1834965" cy="1331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Data Center </a:t>
            </a:r>
            <a:r>
              <a:rPr lang="en-US" sz="2400" b="1" dirty="0" err="1"/>
              <a:t>Virtuationaization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963877" y="348043"/>
            <a:ext cx="1781537" cy="8636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Desktop/Mobility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44" y="3069873"/>
            <a:ext cx="1834965" cy="644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Optimize and Scale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7" y="1716028"/>
            <a:ext cx="11923554" cy="872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49464" y="1843645"/>
            <a:ext cx="1890221" cy="8604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NSX 6.x ICM</a:t>
            </a:r>
            <a:endParaRPr lang="en-US" sz="1400" b="1" dirty="0"/>
          </a:p>
        </p:txBody>
      </p:sp>
      <p:sp>
        <p:nvSpPr>
          <p:cNvPr id="16" name="Down Arrow 15"/>
          <p:cNvSpPr/>
          <p:nvPr/>
        </p:nvSpPr>
        <p:spPr>
          <a:xfrm>
            <a:off x="881648" y="1706901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630671" y="1260393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447" y="1876230"/>
            <a:ext cx="1834965" cy="6866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ICM or What’s New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1994397" y="356209"/>
            <a:ext cx="1904607" cy="8348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DCV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57317" y="1845685"/>
            <a:ext cx="1833301" cy="8584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VSAN</a:t>
            </a:r>
          </a:p>
          <a:p>
            <a:pPr algn="ctr"/>
            <a:r>
              <a:rPr lang="nl-BE" sz="1400" b="1" dirty="0"/>
              <a:t>Deploy and Manage 6.6 + Troubleshooting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92053" y="1831517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vRealize Operations Manager Install, Configure, Manage 6.2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2728122" y="1259736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49464" y="4617741"/>
            <a:ext cx="1822644" cy="8448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NSX 6.3 Design</a:t>
            </a:r>
            <a:endParaRPr lang="en-US" sz="1400" b="1" dirty="0"/>
          </a:p>
        </p:txBody>
      </p:sp>
      <p:sp>
        <p:nvSpPr>
          <p:cNvPr id="40" name="Down Arrow 39"/>
          <p:cNvSpPr/>
          <p:nvPr/>
        </p:nvSpPr>
        <p:spPr>
          <a:xfrm>
            <a:off x="4674030" y="1246746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14125" y="337113"/>
            <a:ext cx="1760901" cy="10132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Virtualization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62449" y="355558"/>
            <a:ext cx="1981200" cy="8636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Cloud </a:t>
            </a:r>
            <a:r>
              <a:rPr lang="en-US" sz="2000" b="1" dirty="0" err="1"/>
              <a:t>Mgt</a:t>
            </a:r>
            <a:r>
              <a:rPr lang="en-US" sz="2000" b="1" dirty="0"/>
              <a:t> and Automation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8720979" y="1259736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865641" y="347065"/>
            <a:ext cx="2098235" cy="11007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Storage Virtualization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10888166" y="1291402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54534" y="1894623"/>
            <a:ext cx="1690880" cy="8095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ICM </a:t>
            </a:r>
            <a:endParaRPr lang="en-US" sz="1400" b="1" dirty="0"/>
          </a:p>
        </p:txBody>
      </p:sp>
      <p:sp>
        <p:nvSpPr>
          <p:cNvPr id="39" name="Down Arrow 38"/>
          <p:cNvSpPr/>
          <p:nvPr/>
        </p:nvSpPr>
        <p:spPr>
          <a:xfrm>
            <a:off x="8781602" y="2714971"/>
            <a:ext cx="206711" cy="515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949464" y="3263986"/>
            <a:ext cx="1890221" cy="8604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NSX 6.3 Trouble shooting and Operations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9898961" y="1888862"/>
            <a:ext cx="1944688" cy="81527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vRA 7.x ICM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8054534" y="3230693"/>
            <a:ext cx="1690880" cy="7737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Troubleshooting and Performance Optimization</a:t>
            </a:r>
          </a:p>
        </p:txBody>
      </p:sp>
      <p:sp>
        <p:nvSpPr>
          <p:cNvPr id="61" name="Down Arrow 60"/>
          <p:cNvSpPr/>
          <p:nvPr/>
        </p:nvSpPr>
        <p:spPr>
          <a:xfrm>
            <a:off x="4687863" y="2737435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Down Arrow 61"/>
          <p:cNvSpPr/>
          <p:nvPr/>
        </p:nvSpPr>
        <p:spPr>
          <a:xfrm>
            <a:off x="4674030" y="4124483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Down Arrow 64"/>
          <p:cNvSpPr/>
          <p:nvPr/>
        </p:nvSpPr>
        <p:spPr>
          <a:xfrm>
            <a:off x="988472" y="2566687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990060" y="3728558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753" y="4237828"/>
            <a:ext cx="1834965" cy="6835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Troubleshooting Workshop 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990060" y="4951933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3623" y="5471741"/>
            <a:ext cx="1834965" cy="6835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Design </a:t>
            </a:r>
          </a:p>
        </p:txBody>
      </p:sp>
      <p:sp>
        <p:nvSpPr>
          <p:cNvPr id="49" name="Down Arrow 48"/>
          <p:cNvSpPr/>
          <p:nvPr/>
        </p:nvSpPr>
        <p:spPr>
          <a:xfrm>
            <a:off x="8781601" y="4015257"/>
            <a:ext cx="206711" cy="515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094444" y="4541807"/>
            <a:ext cx="1690880" cy="7737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Design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10902411" y="2710147"/>
            <a:ext cx="206711" cy="515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9898961" y="3234271"/>
            <a:ext cx="1944688" cy="81527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Data Center Automation with vRO 7.x and PowerCLI</a:t>
            </a:r>
            <a:endParaRPr lang="en-US" sz="1400" b="1" dirty="0"/>
          </a:p>
        </p:txBody>
      </p:sp>
      <p:sp>
        <p:nvSpPr>
          <p:cNvPr id="54" name="Down Arrow 53"/>
          <p:cNvSpPr/>
          <p:nvPr/>
        </p:nvSpPr>
        <p:spPr>
          <a:xfrm>
            <a:off x="10903718" y="4091751"/>
            <a:ext cx="206711" cy="515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9898961" y="4607473"/>
            <a:ext cx="1944688" cy="7332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VMware Cloud Orchchestration and Extensibility [v7.1]</a:t>
            </a:r>
            <a:endParaRPr lang="en-US" sz="1400" b="1" dirty="0"/>
          </a:p>
        </p:txBody>
      </p:sp>
      <p:sp>
        <p:nvSpPr>
          <p:cNvPr id="48" name="Down Arrow 47"/>
          <p:cNvSpPr/>
          <p:nvPr/>
        </p:nvSpPr>
        <p:spPr>
          <a:xfrm>
            <a:off x="8796618" y="5337199"/>
            <a:ext cx="206711" cy="515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039516" y="5842093"/>
            <a:ext cx="1690880" cy="7737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Workspace One + Identity Manager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082965" y="3132801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vRealize</a:t>
            </a:r>
            <a:r>
              <a:rPr lang="en-US" sz="1400" b="1" dirty="0"/>
              <a:t> Log Insight Deploy and Manage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930067" y="5892586"/>
            <a:ext cx="1944688" cy="9654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/>
              <a:t>VMware Cloud Design and Deploy</a:t>
            </a:r>
            <a:endParaRPr lang="en-US" sz="1400" b="1" dirty="0"/>
          </a:p>
        </p:txBody>
      </p:sp>
      <p:sp>
        <p:nvSpPr>
          <p:cNvPr id="63" name="Down Arrow 62"/>
          <p:cNvSpPr/>
          <p:nvPr/>
        </p:nvSpPr>
        <p:spPr>
          <a:xfrm>
            <a:off x="10853049" y="5366851"/>
            <a:ext cx="206711" cy="515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Down Arrow 41">
            <a:extLst>
              <a:ext uri="{FF2B5EF4-FFF2-40B4-BE49-F238E27FC236}">
                <a16:creationId xmlns:a16="http://schemas.microsoft.com/office/drawing/2014/main" id="{8B588BE2-07C2-4B5E-AC1C-CB7ECB18C21D}"/>
              </a:ext>
            </a:extLst>
          </p:cNvPr>
          <p:cNvSpPr/>
          <p:nvPr/>
        </p:nvSpPr>
        <p:spPr>
          <a:xfrm rot="16200000">
            <a:off x="2171466" y="5661035"/>
            <a:ext cx="299717" cy="688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Down Arrow 41">
            <a:extLst>
              <a:ext uri="{FF2B5EF4-FFF2-40B4-BE49-F238E27FC236}">
                <a16:creationId xmlns:a16="http://schemas.microsoft.com/office/drawing/2014/main" id="{638EE39D-7585-4C8F-ACC4-5CC687CC9FB5}"/>
              </a:ext>
            </a:extLst>
          </p:cNvPr>
          <p:cNvSpPr/>
          <p:nvPr/>
        </p:nvSpPr>
        <p:spPr>
          <a:xfrm>
            <a:off x="2984723" y="4250038"/>
            <a:ext cx="163476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own Arrow 41">
            <a:extLst>
              <a:ext uri="{FF2B5EF4-FFF2-40B4-BE49-F238E27FC236}">
                <a16:creationId xmlns:a16="http://schemas.microsoft.com/office/drawing/2014/main" id="{E7058F51-8DB5-4B18-A3FD-472766121C00}"/>
              </a:ext>
            </a:extLst>
          </p:cNvPr>
          <p:cNvSpPr/>
          <p:nvPr/>
        </p:nvSpPr>
        <p:spPr>
          <a:xfrm>
            <a:off x="3905300" y="5471741"/>
            <a:ext cx="267334" cy="49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own Arrow 41">
            <a:extLst>
              <a:ext uri="{FF2B5EF4-FFF2-40B4-BE49-F238E27FC236}">
                <a16:creationId xmlns:a16="http://schemas.microsoft.com/office/drawing/2014/main" id="{71B18A32-801A-4820-BC87-AA8935FAF50F}"/>
              </a:ext>
            </a:extLst>
          </p:cNvPr>
          <p:cNvSpPr/>
          <p:nvPr/>
        </p:nvSpPr>
        <p:spPr>
          <a:xfrm>
            <a:off x="6801708" y="2745477"/>
            <a:ext cx="206711" cy="3219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Down Arrow 41">
            <a:extLst>
              <a:ext uri="{FF2B5EF4-FFF2-40B4-BE49-F238E27FC236}">
                <a16:creationId xmlns:a16="http://schemas.microsoft.com/office/drawing/2014/main" id="{02498DC9-2109-4563-A603-7E68EE429A2E}"/>
              </a:ext>
            </a:extLst>
          </p:cNvPr>
          <p:cNvSpPr/>
          <p:nvPr/>
        </p:nvSpPr>
        <p:spPr>
          <a:xfrm rot="5400000" flipH="1">
            <a:off x="7336687" y="5522385"/>
            <a:ext cx="370024" cy="1031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Down Arrow 41">
            <a:extLst>
              <a:ext uri="{FF2B5EF4-FFF2-40B4-BE49-F238E27FC236}">
                <a16:creationId xmlns:a16="http://schemas.microsoft.com/office/drawing/2014/main" id="{7DFBC6AA-BE78-4026-930F-612771DCB74F}"/>
              </a:ext>
            </a:extLst>
          </p:cNvPr>
          <p:cNvSpPr/>
          <p:nvPr/>
        </p:nvSpPr>
        <p:spPr>
          <a:xfrm rot="5400000">
            <a:off x="8281788" y="5265694"/>
            <a:ext cx="374910" cy="292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8463C0C-D62A-4F65-A851-176082EF8233}"/>
              </a:ext>
            </a:extLst>
          </p:cNvPr>
          <p:cNvSpPr/>
          <p:nvPr/>
        </p:nvSpPr>
        <p:spPr>
          <a:xfrm>
            <a:off x="2682515" y="5987680"/>
            <a:ext cx="4278029" cy="87895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b="1" dirty="0"/>
              <a:t>SDDC</a:t>
            </a:r>
            <a:endParaRPr lang="en-US" sz="36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11445-FF1E-45AD-AA0B-2888CE9B6ED2}"/>
              </a:ext>
            </a:extLst>
          </p:cNvPr>
          <p:cNvSpPr/>
          <p:nvPr/>
        </p:nvSpPr>
        <p:spPr>
          <a:xfrm>
            <a:off x="2064856" y="4746883"/>
            <a:ext cx="1727470" cy="8789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vRealize</a:t>
            </a:r>
            <a:r>
              <a:rPr lang="en-US" sz="1400" b="1" dirty="0"/>
              <a:t> Network Insight</a:t>
            </a:r>
          </a:p>
        </p:txBody>
      </p:sp>
      <p:sp>
        <p:nvSpPr>
          <p:cNvPr id="74" name="Down Arrow 41">
            <a:extLst>
              <a:ext uri="{FF2B5EF4-FFF2-40B4-BE49-F238E27FC236}">
                <a16:creationId xmlns:a16="http://schemas.microsoft.com/office/drawing/2014/main" id="{458E03D1-C660-408B-BAB5-0AB2552C44A8}"/>
              </a:ext>
            </a:extLst>
          </p:cNvPr>
          <p:cNvSpPr/>
          <p:nvPr/>
        </p:nvSpPr>
        <p:spPr>
          <a:xfrm>
            <a:off x="3076639" y="5718370"/>
            <a:ext cx="267333" cy="246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9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8447" y="1716028"/>
            <a:ext cx="11923554" cy="872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69255" y="98308"/>
            <a:ext cx="1904607" cy="13494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Administrator (Platform Team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74452" y="3234012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vRealize Operations Manager Install, Configure, Manage 6.6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5901923" y="1475710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158523" y="1667994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vRealize</a:t>
            </a:r>
            <a:r>
              <a:rPr lang="en-US" sz="1400" b="1" dirty="0"/>
              <a:t> Log Insight Deploy and Manage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4909886" y="2776408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74451" y="1667995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vSphere Skills for Operators</a:t>
            </a:r>
          </a:p>
        </p:txBody>
      </p:sp>
    </p:spTree>
    <p:extLst>
      <p:ext uri="{BB962C8B-B14F-4D97-AF65-F5344CB8AC3E}">
        <p14:creationId xmlns:p14="http://schemas.microsoft.com/office/powerpoint/2010/main" val="119008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8447" y="1716028"/>
            <a:ext cx="11923554" cy="872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12376" y="126699"/>
            <a:ext cx="2235692" cy="11021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Enterprise Administrator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77919" y="3226799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NSX ICM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5813354" y="1239600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5813354" y="2777707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77920" y="1688692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vSphere Skills for Operators, O&amp;S (Network Scalability)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13354" y="4315814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77919" y="4764906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NSX T&amp;O </a:t>
            </a:r>
          </a:p>
        </p:txBody>
      </p:sp>
    </p:spTree>
    <p:extLst>
      <p:ext uri="{BB962C8B-B14F-4D97-AF65-F5344CB8AC3E}">
        <p14:creationId xmlns:p14="http://schemas.microsoft.com/office/powerpoint/2010/main" val="289023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8447" y="1716028"/>
            <a:ext cx="11923554" cy="872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12376" y="126699"/>
            <a:ext cx="2235692" cy="11021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Automation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77919" y="3226799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VMware Cloud Automation Design and *Deploy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5813354" y="1239600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5813354" y="2777707"/>
            <a:ext cx="256601" cy="44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77920" y="1688692"/>
            <a:ext cx="1727470" cy="10890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vRA</a:t>
            </a:r>
            <a:r>
              <a:rPr lang="en-US" sz="1400" b="1" dirty="0"/>
              <a:t> ICM</a:t>
            </a:r>
          </a:p>
        </p:txBody>
      </p:sp>
    </p:spTree>
    <p:extLst>
      <p:ext uri="{BB962C8B-B14F-4D97-AF65-F5344CB8AC3E}">
        <p14:creationId xmlns:p14="http://schemas.microsoft.com/office/powerpoint/2010/main" val="353474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83" y="309561"/>
            <a:ext cx="10969943" cy="8128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41" y="1463448"/>
            <a:ext cx="6221025" cy="46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5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60812" y="1857854"/>
            <a:ext cx="4114800" cy="3924318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5100" i="1" dirty="0"/>
              <a:t>‘Education is the passport to the future, for tomorrow belongs to those who prepare for it today.’</a:t>
            </a:r>
          </a:p>
          <a:p>
            <a:pPr algn="ctr"/>
            <a:endParaRPr lang="en-US" sz="5100" dirty="0"/>
          </a:p>
          <a:p>
            <a:pPr algn="ctr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r>
              <a:rPr lang="en-US" dirty="0"/>
              <a:t>		</a:t>
            </a:r>
            <a:endParaRPr lang="en-US" b="1" dirty="0"/>
          </a:p>
          <a:p>
            <a:pPr marL="742950" lvl="3" indent="0">
              <a:lnSpc>
                <a:spcPct val="100000"/>
              </a:lnSpc>
              <a:buNone/>
            </a:pPr>
            <a:endParaRPr lang="en-US" dirty="0"/>
          </a:p>
          <a:p>
            <a:pPr lvl="2">
              <a:lnSpc>
                <a:spcPct val="100000"/>
              </a:lnSpc>
            </a:pPr>
            <a:endParaRPr lang="en-US" dirty="0"/>
          </a:p>
          <a:p>
            <a:pPr lvl="3">
              <a:lnSpc>
                <a:spcPct val="100000"/>
              </a:lnSpc>
            </a:pPr>
            <a:endParaRPr lang="en-US" i="1" dirty="0"/>
          </a:p>
          <a:p>
            <a:pPr lvl="2">
              <a:lnSpc>
                <a:spcPct val="100000"/>
              </a:lnSpc>
            </a:pPr>
            <a:endParaRPr lang="en-US" i="1" dirty="0"/>
          </a:p>
          <a:p>
            <a:pPr lvl="2">
              <a:lnSpc>
                <a:spcPct val="100000"/>
              </a:lnSpc>
            </a:pPr>
            <a:endParaRPr lang="en-US" i="1" dirty="0"/>
          </a:p>
          <a:p>
            <a:pPr lvl="2">
              <a:lnSpc>
                <a:spcPct val="100000"/>
              </a:lnSpc>
            </a:pPr>
            <a:endParaRPr lang="en-US" b="1" i="1" dirty="0"/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1499" y="856753"/>
            <a:ext cx="8505826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Thank You!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082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38" y="0"/>
            <a:ext cx="10969943" cy="812800"/>
          </a:xfrm>
        </p:spPr>
        <p:txBody>
          <a:bodyPr/>
          <a:lstStyle/>
          <a:p>
            <a:pPr algn="ctr"/>
            <a:r>
              <a:rPr lang="en-US" dirty="0"/>
              <a:t>The Game Plan</a:t>
            </a:r>
          </a:p>
        </p:txBody>
      </p:sp>
      <p:pic>
        <p:nvPicPr>
          <p:cNvPr id="9" name="Content Placeholder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67" y="1250326"/>
            <a:ext cx="2833687" cy="18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868691"/>
              </p:ext>
            </p:extLst>
          </p:nvPr>
        </p:nvGraphicFramePr>
        <p:xfrm>
          <a:off x="3351210" y="3359603"/>
          <a:ext cx="5486400" cy="3010896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18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02897" marB="102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Training Statistics</a:t>
                      </a:r>
                    </a:p>
                  </a:txBody>
                  <a:tcPr marL="274320" marR="137160" marT="102897" marB="10289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8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02897" marB="102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Training Modalities</a:t>
                      </a:r>
                      <a:endParaRPr lang="en-US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274320" marR="137160" marT="102897" marB="10289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8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02897" marB="102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E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nterprise </a:t>
                      </a:r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L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earning </a:t>
                      </a:r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S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ubscription</a:t>
                      </a:r>
                    </a:p>
                  </a:txBody>
                  <a:tcPr marL="274320" marR="137160" marT="102897" marB="10289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42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02897" marB="102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Certification Tracks</a:t>
                      </a:r>
                    </a:p>
                  </a:txBody>
                  <a:tcPr marL="274320" marR="137160" marT="102897" marB="10289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18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02897" marB="102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Training Courses Update</a:t>
                      </a:r>
                    </a:p>
                  </a:txBody>
                  <a:tcPr marL="274320" marR="137160" marT="102897" marB="10289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6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02897" marB="102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tx2"/>
                        </a:solidFill>
                      </a:endParaRPr>
                    </a:p>
                  </a:txBody>
                  <a:tcPr marL="274320" marR="137160" marT="102897" marB="10289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15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VMware Training:  Fact #1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70743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707174"/>
                </a:solidFill>
              </a:rPr>
              <a:t>IT personnel who complete VMware training become more proﬁcient when utilizing VMware products, leading to reduced time to market and greater success deploying new technologies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94270" y="5696846"/>
            <a:ext cx="65918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/>
            <a:r>
              <a:rPr lang="en-US" sz="1050" baseline="30000" dirty="0">
                <a:solidFill>
                  <a:srgbClr val="717074"/>
                </a:solidFill>
              </a:rPr>
              <a:t>1</a:t>
            </a:r>
            <a:r>
              <a:rPr lang="en-US" sz="1050" i="1" dirty="0">
                <a:solidFill>
                  <a:srgbClr val="717074"/>
                </a:solidFill>
              </a:rPr>
              <a:t>Based on VMware research</a:t>
            </a:r>
          </a:p>
          <a:p>
            <a:pPr marL="53975" indent="-53975"/>
            <a:r>
              <a:rPr lang="en-US" sz="1050" baseline="30000" dirty="0">
                <a:solidFill>
                  <a:srgbClr val="717074"/>
                </a:solidFill>
              </a:rPr>
              <a:t>2</a:t>
            </a:r>
            <a:r>
              <a:rPr lang="en-US" sz="1050" dirty="0"/>
              <a:t>IBM Training building skills for a smarter planet: The Value of Training.”, IBM Smarter Workforce (</a:t>
            </a:r>
            <a:r>
              <a:rPr lang="en-US" sz="1050" dirty="0" err="1"/>
              <a:t>Kenexa</a:t>
            </a:r>
            <a:r>
              <a:rPr lang="en-US" sz="1050" dirty="0"/>
              <a:t>) 2013 Survey, May 2014, </a:t>
            </a:r>
            <a:r>
              <a:rPr lang="en-US" sz="1050" u="sng" dirty="0">
                <a:hlinkClick r:id="rId3"/>
              </a:rPr>
              <a:t>http://www-304.ibm.com/services/learning/pdfs/IBMTrainingTheValueofTraining.pdf</a:t>
            </a:r>
            <a:endParaRPr lang="en-US" sz="1050" u="sng" dirty="0"/>
          </a:p>
          <a:p>
            <a:pPr marL="53975" indent="-53975"/>
            <a:r>
              <a:rPr lang="en-US" sz="1050" baseline="30000" dirty="0"/>
              <a:t>3</a:t>
            </a:r>
            <a:r>
              <a:rPr lang="en-US" sz="1050" dirty="0"/>
              <a:t>Market Analysis Perspective: Worldwide and U.S. IT Education and Certification, 2013, Cushing Anderson</a:t>
            </a:r>
            <a:endParaRPr lang="en-US" sz="1050" dirty="0">
              <a:solidFill>
                <a:srgbClr val="717074"/>
              </a:solidFill>
            </a:endParaRPr>
          </a:p>
          <a:p>
            <a:pPr marL="53975" indent="-53975"/>
            <a:endParaRPr lang="en-US" sz="1050" dirty="0"/>
          </a:p>
        </p:txBody>
      </p:sp>
      <p:grpSp>
        <p:nvGrpSpPr>
          <p:cNvPr id="8" name="Group 7"/>
          <p:cNvGrpSpPr/>
          <p:nvPr/>
        </p:nvGrpSpPr>
        <p:grpSpPr>
          <a:xfrm>
            <a:off x="612322" y="2135273"/>
            <a:ext cx="4965490" cy="769441"/>
            <a:chOff x="612322" y="2148245"/>
            <a:chExt cx="4965490" cy="769441"/>
          </a:xfrm>
        </p:grpSpPr>
        <p:sp>
          <p:nvSpPr>
            <p:cNvPr id="3" name="Rectangle 2"/>
            <p:cNvSpPr/>
            <p:nvPr/>
          </p:nvSpPr>
          <p:spPr>
            <a:xfrm>
              <a:off x="612322" y="2148245"/>
              <a:ext cx="1379545" cy="769441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4400" dirty="0">
                  <a:solidFill>
                    <a:schemeClr val="accent6"/>
                  </a:solidFill>
                </a:rPr>
                <a:t>95%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49776" y="2209800"/>
              <a:ext cx="3628036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dirty="0"/>
                <a:t>of customers who call VMware support did not have training</a:t>
              </a:r>
              <a:r>
                <a:rPr lang="en-US" baseline="30000" dirty="0"/>
                <a:t>1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832747" y="2161258"/>
              <a:ext cx="0" cy="743414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989228" y="3062403"/>
            <a:ext cx="4965490" cy="923330"/>
            <a:chOff x="1832437" y="3295570"/>
            <a:chExt cx="4965490" cy="923330"/>
          </a:xfrm>
        </p:grpSpPr>
        <p:sp>
          <p:nvSpPr>
            <p:cNvPr id="15" name="Rectangle 14"/>
            <p:cNvSpPr/>
            <p:nvPr/>
          </p:nvSpPr>
          <p:spPr>
            <a:xfrm>
              <a:off x="1832437" y="3368871"/>
              <a:ext cx="1221674" cy="769441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4400" dirty="0">
                  <a:solidFill>
                    <a:schemeClr val="accent6"/>
                  </a:solidFill>
                </a:rPr>
                <a:t>84%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69891" y="3295570"/>
              <a:ext cx="3628036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dirty="0"/>
                <a:t>of employees in best-performing organizations are receiving the training they need</a:t>
              </a:r>
              <a:r>
                <a:rPr lang="en-US" baseline="30000" dirty="0"/>
                <a:t>2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052862" y="3381884"/>
              <a:ext cx="0" cy="743414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815925" y="4143422"/>
            <a:ext cx="4965490" cy="923330"/>
            <a:chOff x="5310247" y="4065993"/>
            <a:chExt cx="4965490" cy="923330"/>
          </a:xfrm>
        </p:grpSpPr>
        <p:sp>
          <p:nvSpPr>
            <p:cNvPr id="18" name="Rectangle 17"/>
            <p:cNvSpPr/>
            <p:nvPr/>
          </p:nvSpPr>
          <p:spPr>
            <a:xfrm>
              <a:off x="5310247" y="4142938"/>
              <a:ext cx="1379545" cy="769441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4400" dirty="0">
                  <a:solidFill>
                    <a:schemeClr val="accent6"/>
                  </a:solidFill>
                </a:rPr>
                <a:t>80%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47701" y="4065993"/>
              <a:ext cx="3628036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dirty="0"/>
                <a:t>of IT Managers surveyed by IDC believe training is essential to project success.</a:t>
              </a:r>
              <a:r>
                <a:rPr lang="en-US" baseline="30000" dirty="0"/>
                <a:t>3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530672" y="4155951"/>
              <a:ext cx="0" cy="743414"/>
            </a:xfrm>
            <a:prstGeom prst="line">
              <a:avLst/>
            </a:prstGeom>
            <a:ln w="1905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97328" y="6464301"/>
            <a:ext cx="450732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s://s-media-cache-ak0.pinimg.com/736x/fe/02/04/fe0204fa970bd25c9cf74136c9e11c2b.jpg">
            <a:extLst>
              <a:ext uri="{FF2B5EF4-FFF2-40B4-BE49-F238E27FC236}">
                <a16:creationId xmlns:a16="http://schemas.microsoft.com/office/drawing/2014/main" id="{D12F7F4E-497B-4C65-8EC2-485B9DE1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7" y="2930955"/>
            <a:ext cx="2386114" cy="33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 #2: Clients </a:t>
            </a:r>
            <a:r>
              <a:rPr lang="en-US" u="sng" dirty="0"/>
              <a:t>need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5612" y="1371600"/>
            <a:ext cx="1502745" cy="553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r-IN" sz="49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65%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5612" y="2057400"/>
            <a:ext cx="3830035" cy="849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2"/>
                </a:solidFill>
              </a:rPr>
              <a:t>of CIOs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believe a lack of talent is affecting their ability to innovate and</a:t>
            </a:r>
            <a:r>
              <a:rPr lang="en-US" sz="1400" baseline="30000" dirty="0">
                <a:solidFill>
                  <a:schemeClr val="accent1"/>
                </a:solidFill>
              </a:rPr>
              <a:t>1 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32253" y="3044672"/>
            <a:ext cx="1502745" cy="553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53</a:t>
            </a:r>
            <a:r>
              <a:rPr lang="mr-IN" sz="49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30665" y="3735749"/>
            <a:ext cx="3605592" cy="695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2"/>
                </a:solidFill>
              </a:rPr>
              <a:t>of IT Leaders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struggle to acquire cloud 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and virtualized skills internally</a:t>
            </a:r>
            <a:r>
              <a:rPr lang="en-US" sz="1400" baseline="30000" dirty="0">
                <a:solidFill>
                  <a:schemeClr val="accent1"/>
                </a:solidFill>
              </a:rPr>
              <a:t>1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4464763" y="1774898"/>
            <a:ext cx="640398" cy="565004"/>
          </a:xfrm>
          <a:custGeom>
            <a:avLst/>
            <a:gdLst>
              <a:gd name="T0" fmla="*/ 1614 w 3227"/>
              <a:gd name="T1" fmla="*/ 0 h 2465"/>
              <a:gd name="T2" fmla="*/ 1614 w 3227"/>
              <a:gd name="T3" fmla="*/ 0 h 2465"/>
              <a:gd name="T4" fmla="*/ 0 w 3227"/>
              <a:gd name="T5" fmla="*/ 2465 h 2465"/>
              <a:gd name="T6" fmla="*/ 3227 w 3227"/>
              <a:gd name="T7" fmla="*/ 2465 h 2465"/>
              <a:gd name="T8" fmla="*/ 1614 w 3227"/>
              <a:gd name="T9" fmla="*/ 0 h 2465"/>
              <a:gd name="T10" fmla="*/ 1614 w 3227"/>
              <a:gd name="T11" fmla="*/ 0 h 2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7" h="2465">
                <a:moveTo>
                  <a:pt x="1614" y="0"/>
                </a:moveTo>
                <a:lnTo>
                  <a:pt x="1614" y="0"/>
                </a:lnTo>
                <a:lnTo>
                  <a:pt x="0" y="2465"/>
                </a:lnTo>
                <a:lnTo>
                  <a:pt x="3227" y="2465"/>
                </a:lnTo>
                <a:lnTo>
                  <a:pt x="1614" y="0"/>
                </a:lnTo>
                <a:lnTo>
                  <a:pt x="1614" y="0"/>
                </a:lnTo>
                <a:close/>
              </a:path>
            </a:pathLst>
          </a:custGeom>
          <a:noFill/>
          <a:ln w="95250" cap="flat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4756597" y="1924756"/>
            <a:ext cx="56729" cy="291872"/>
          </a:xfrm>
          <a:custGeom>
            <a:avLst/>
            <a:gdLst>
              <a:gd name="T0" fmla="*/ 165 w 618"/>
              <a:gd name="T1" fmla="*/ 2080 h 3046"/>
              <a:gd name="T2" fmla="*/ 165 w 618"/>
              <a:gd name="T3" fmla="*/ 2080 h 3046"/>
              <a:gd name="T4" fmla="*/ 457 w 618"/>
              <a:gd name="T5" fmla="*/ 2080 h 3046"/>
              <a:gd name="T6" fmla="*/ 618 w 618"/>
              <a:gd name="T7" fmla="*/ 153 h 3046"/>
              <a:gd name="T8" fmla="*/ 618 w 618"/>
              <a:gd name="T9" fmla="*/ 0 h 3046"/>
              <a:gd name="T10" fmla="*/ 0 w 618"/>
              <a:gd name="T11" fmla="*/ 0 h 3046"/>
              <a:gd name="T12" fmla="*/ 0 w 618"/>
              <a:gd name="T13" fmla="*/ 153 h 3046"/>
              <a:gd name="T14" fmla="*/ 165 w 618"/>
              <a:gd name="T15" fmla="*/ 2080 h 3046"/>
              <a:gd name="T16" fmla="*/ 21 w 618"/>
              <a:gd name="T17" fmla="*/ 3046 h 3046"/>
              <a:gd name="T18" fmla="*/ 21 w 618"/>
              <a:gd name="T19" fmla="*/ 3046 h 3046"/>
              <a:gd name="T20" fmla="*/ 600 w 618"/>
              <a:gd name="T21" fmla="*/ 3046 h 3046"/>
              <a:gd name="T22" fmla="*/ 600 w 618"/>
              <a:gd name="T23" fmla="*/ 2446 h 3046"/>
              <a:gd name="T24" fmla="*/ 21 w 618"/>
              <a:gd name="T25" fmla="*/ 2446 h 3046"/>
              <a:gd name="T26" fmla="*/ 21 w 618"/>
              <a:gd name="T27" fmla="*/ 3046 h 3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8" h="3046">
                <a:moveTo>
                  <a:pt x="165" y="2080"/>
                </a:moveTo>
                <a:lnTo>
                  <a:pt x="165" y="2080"/>
                </a:lnTo>
                <a:lnTo>
                  <a:pt x="457" y="2080"/>
                </a:lnTo>
                <a:lnTo>
                  <a:pt x="618" y="153"/>
                </a:lnTo>
                <a:lnTo>
                  <a:pt x="618" y="0"/>
                </a:lnTo>
                <a:lnTo>
                  <a:pt x="0" y="0"/>
                </a:lnTo>
                <a:lnTo>
                  <a:pt x="0" y="153"/>
                </a:lnTo>
                <a:lnTo>
                  <a:pt x="165" y="2080"/>
                </a:lnTo>
                <a:close/>
                <a:moveTo>
                  <a:pt x="21" y="3046"/>
                </a:moveTo>
                <a:lnTo>
                  <a:pt x="21" y="3046"/>
                </a:lnTo>
                <a:lnTo>
                  <a:pt x="600" y="3046"/>
                </a:lnTo>
                <a:lnTo>
                  <a:pt x="600" y="2446"/>
                </a:lnTo>
                <a:lnTo>
                  <a:pt x="21" y="2446"/>
                </a:lnTo>
                <a:lnTo>
                  <a:pt x="21" y="3046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6995" y="1766486"/>
            <a:ext cx="3171312" cy="715589"/>
          </a:xfrm>
          <a:prstGeom prst="rect">
            <a:avLst/>
          </a:prstGeom>
        </p:spPr>
        <p:txBody>
          <a:bodyPr wrap="square" lIns="68586" tIns="34294" rIns="68586" bIns="34294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Adding 1.5% of the project budget to training </a:t>
            </a:r>
            <a:r>
              <a:rPr lang="en-US" sz="14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moves project success rate from</a:t>
            </a:r>
            <a:endParaRPr lang="en-US" sz="14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264524" y="2755213"/>
            <a:ext cx="1430762" cy="1132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r-IN" sz="53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50</a:t>
            </a:r>
            <a:r>
              <a:rPr lang="mr-IN" sz="53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51612" y="3440088"/>
            <a:ext cx="332475" cy="315479"/>
          </a:xfrm>
          <a:prstGeom prst="rect">
            <a:avLst/>
          </a:prstGeom>
        </p:spPr>
        <p:txBody>
          <a:bodyPr wrap="none" lIns="68586" tIns="34294" rIns="68586" bIns="34294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to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264524" y="3755567"/>
            <a:ext cx="1455522" cy="5088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mr-IN" sz="53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mr-IN" sz="53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grpSp>
        <p:nvGrpSpPr>
          <p:cNvPr id="34" name="Group 45"/>
          <p:cNvGrpSpPr>
            <a:grpSpLocks noChangeAspect="1"/>
          </p:cNvGrpSpPr>
          <p:nvPr/>
        </p:nvGrpSpPr>
        <p:grpSpPr bwMode="auto">
          <a:xfrm>
            <a:off x="7976470" y="3690326"/>
            <a:ext cx="857064" cy="711775"/>
            <a:chOff x="5952" y="2725"/>
            <a:chExt cx="1453" cy="1207"/>
          </a:xfrm>
          <a:solidFill>
            <a:schemeClr val="accent1"/>
          </a:solidFill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952" y="2839"/>
              <a:ext cx="1093" cy="1093"/>
            </a:xfrm>
            <a:custGeom>
              <a:avLst/>
              <a:gdLst>
                <a:gd name="T0" fmla="*/ 3183 w 3183"/>
                <a:gd name="T1" fmla="*/ 1703 h 3183"/>
                <a:gd name="T2" fmla="*/ 3183 w 3183"/>
                <a:gd name="T3" fmla="*/ 1703 h 3183"/>
                <a:gd name="T4" fmla="*/ 3183 w 3183"/>
                <a:gd name="T5" fmla="*/ 3183 h 3183"/>
                <a:gd name="T6" fmla="*/ 0 w 3183"/>
                <a:gd name="T7" fmla="*/ 3183 h 3183"/>
                <a:gd name="T8" fmla="*/ 0 w 3183"/>
                <a:gd name="T9" fmla="*/ 0 h 3183"/>
                <a:gd name="T10" fmla="*/ 2952 w 3183"/>
                <a:gd name="T11" fmla="*/ 0 h 3183"/>
                <a:gd name="T12" fmla="*/ 2542 w 3183"/>
                <a:gd name="T13" fmla="*/ 410 h 3183"/>
                <a:gd name="T14" fmla="*/ 411 w 3183"/>
                <a:gd name="T15" fmla="*/ 410 h 3183"/>
                <a:gd name="T16" fmla="*/ 411 w 3183"/>
                <a:gd name="T17" fmla="*/ 2772 h 3183"/>
                <a:gd name="T18" fmla="*/ 2773 w 3183"/>
                <a:gd name="T19" fmla="*/ 2772 h 3183"/>
                <a:gd name="T20" fmla="*/ 2773 w 3183"/>
                <a:gd name="T21" fmla="*/ 2114 h 3183"/>
                <a:gd name="T22" fmla="*/ 3183 w 3183"/>
                <a:gd name="T23" fmla="*/ 1703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3" h="3183">
                  <a:moveTo>
                    <a:pt x="3183" y="1703"/>
                  </a:moveTo>
                  <a:lnTo>
                    <a:pt x="3183" y="1703"/>
                  </a:lnTo>
                  <a:lnTo>
                    <a:pt x="3183" y="3183"/>
                  </a:lnTo>
                  <a:lnTo>
                    <a:pt x="0" y="3183"/>
                  </a:lnTo>
                  <a:lnTo>
                    <a:pt x="0" y="0"/>
                  </a:lnTo>
                  <a:lnTo>
                    <a:pt x="2952" y="0"/>
                  </a:lnTo>
                  <a:lnTo>
                    <a:pt x="2542" y="410"/>
                  </a:lnTo>
                  <a:lnTo>
                    <a:pt x="411" y="410"/>
                  </a:lnTo>
                  <a:lnTo>
                    <a:pt x="411" y="2772"/>
                  </a:lnTo>
                  <a:lnTo>
                    <a:pt x="2773" y="2772"/>
                  </a:lnTo>
                  <a:lnTo>
                    <a:pt x="2773" y="2114"/>
                  </a:lnTo>
                  <a:lnTo>
                    <a:pt x="3183" y="1703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952" y="2839"/>
              <a:ext cx="1093" cy="1093"/>
            </a:xfrm>
            <a:custGeom>
              <a:avLst/>
              <a:gdLst>
                <a:gd name="T0" fmla="*/ 3183 w 3183"/>
                <a:gd name="T1" fmla="*/ 1703 h 3183"/>
                <a:gd name="T2" fmla="*/ 3183 w 3183"/>
                <a:gd name="T3" fmla="*/ 1703 h 3183"/>
                <a:gd name="T4" fmla="*/ 3183 w 3183"/>
                <a:gd name="T5" fmla="*/ 3183 h 3183"/>
                <a:gd name="T6" fmla="*/ 0 w 3183"/>
                <a:gd name="T7" fmla="*/ 3183 h 3183"/>
                <a:gd name="T8" fmla="*/ 0 w 3183"/>
                <a:gd name="T9" fmla="*/ 0 h 3183"/>
                <a:gd name="T10" fmla="*/ 2952 w 3183"/>
                <a:gd name="T11" fmla="*/ 0 h 3183"/>
                <a:gd name="T12" fmla="*/ 2542 w 3183"/>
                <a:gd name="T13" fmla="*/ 410 h 3183"/>
                <a:gd name="T14" fmla="*/ 411 w 3183"/>
                <a:gd name="T15" fmla="*/ 410 h 3183"/>
                <a:gd name="T16" fmla="*/ 411 w 3183"/>
                <a:gd name="T17" fmla="*/ 2772 h 3183"/>
                <a:gd name="T18" fmla="*/ 2773 w 3183"/>
                <a:gd name="T19" fmla="*/ 2772 h 3183"/>
                <a:gd name="T20" fmla="*/ 2773 w 3183"/>
                <a:gd name="T21" fmla="*/ 2114 h 3183"/>
                <a:gd name="T22" fmla="*/ 3183 w 3183"/>
                <a:gd name="T23" fmla="*/ 1703 h 3183"/>
                <a:gd name="T24" fmla="*/ 3183 w 3183"/>
                <a:gd name="T25" fmla="*/ 1703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3" h="3183">
                  <a:moveTo>
                    <a:pt x="3183" y="1703"/>
                  </a:moveTo>
                  <a:lnTo>
                    <a:pt x="3183" y="1703"/>
                  </a:lnTo>
                  <a:lnTo>
                    <a:pt x="3183" y="3183"/>
                  </a:lnTo>
                  <a:lnTo>
                    <a:pt x="0" y="3183"/>
                  </a:lnTo>
                  <a:lnTo>
                    <a:pt x="0" y="0"/>
                  </a:lnTo>
                  <a:lnTo>
                    <a:pt x="2952" y="0"/>
                  </a:lnTo>
                  <a:lnTo>
                    <a:pt x="2542" y="410"/>
                  </a:lnTo>
                  <a:lnTo>
                    <a:pt x="411" y="410"/>
                  </a:lnTo>
                  <a:lnTo>
                    <a:pt x="411" y="2772"/>
                  </a:lnTo>
                  <a:lnTo>
                    <a:pt x="2773" y="2772"/>
                  </a:lnTo>
                  <a:lnTo>
                    <a:pt x="2773" y="2114"/>
                  </a:lnTo>
                  <a:lnTo>
                    <a:pt x="3183" y="1703"/>
                  </a:lnTo>
                  <a:lnTo>
                    <a:pt x="3183" y="1703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168" y="2725"/>
              <a:ext cx="1237" cy="1008"/>
            </a:xfrm>
            <a:custGeom>
              <a:avLst/>
              <a:gdLst>
                <a:gd name="T0" fmla="*/ 3114 w 3601"/>
                <a:gd name="T1" fmla="*/ 0 h 2934"/>
                <a:gd name="T2" fmla="*/ 3114 w 3601"/>
                <a:gd name="T3" fmla="*/ 0 h 2934"/>
                <a:gd name="T4" fmla="*/ 1175 w 3601"/>
                <a:gd name="T5" fmla="*/ 1953 h 2934"/>
                <a:gd name="T6" fmla="*/ 487 w 3601"/>
                <a:gd name="T7" fmla="*/ 1259 h 2934"/>
                <a:gd name="T8" fmla="*/ 0 w 3601"/>
                <a:gd name="T9" fmla="*/ 1749 h 2934"/>
                <a:gd name="T10" fmla="*/ 1175 w 3601"/>
                <a:gd name="T11" fmla="*/ 2934 h 2934"/>
                <a:gd name="T12" fmla="*/ 3601 w 3601"/>
                <a:gd name="T13" fmla="*/ 490 h 2934"/>
                <a:gd name="T14" fmla="*/ 3114 w 3601"/>
                <a:gd name="T15" fmla="*/ 0 h 2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1" h="2934">
                  <a:moveTo>
                    <a:pt x="3114" y="0"/>
                  </a:moveTo>
                  <a:lnTo>
                    <a:pt x="3114" y="0"/>
                  </a:lnTo>
                  <a:lnTo>
                    <a:pt x="1175" y="1953"/>
                  </a:lnTo>
                  <a:lnTo>
                    <a:pt x="487" y="1259"/>
                  </a:lnTo>
                  <a:lnTo>
                    <a:pt x="0" y="1749"/>
                  </a:lnTo>
                  <a:lnTo>
                    <a:pt x="1175" y="2934"/>
                  </a:lnTo>
                  <a:lnTo>
                    <a:pt x="3601" y="490"/>
                  </a:lnTo>
                  <a:lnTo>
                    <a:pt x="311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93945" y="5769678"/>
            <a:ext cx="5200933" cy="552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 2016 Harvey Nash/KPMG CIO Survey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 Source: Market Analysis Perspective Worldwide IT Education and Certification Services, 2016; June 2016; Cushing Anderson</a:t>
            </a:r>
          </a:p>
        </p:txBody>
      </p:sp>
    </p:spTree>
    <p:extLst>
      <p:ext uri="{BB962C8B-B14F-4D97-AF65-F5344CB8AC3E}">
        <p14:creationId xmlns:p14="http://schemas.microsoft.com/office/powerpoint/2010/main" val="135917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83" y="309561"/>
            <a:ext cx="10969943" cy="812800"/>
          </a:xfrm>
        </p:spPr>
        <p:txBody>
          <a:bodyPr/>
          <a:lstStyle/>
          <a:p>
            <a:pPr algn="ctr"/>
            <a:r>
              <a:rPr lang="en-US" dirty="0"/>
              <a:t>Fact #3: Clients need </a:t>
            </a:r>
            <a:r>
              <a:rPr lang="en-US" u="sng" dirty="0"/>
              <a:t>help </a:t>
            </a:r>
            <a:r>
              <a:rPr lang="en-US" dirty="0"/>
              <a:t>with </a:t>
            </a:r>
            <a:r>
              <a:rPr lang="en-US" i="1" dirty="0"/>
              <a:t>new</a:t>
            </a:r>
            <a:r>
              <a:rPr lang="en-US" dirty="0"/>
              <a:t> technologies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idx="1"/>
          </p:nvPr>
        </p:nvSpPr>
        <p:spPr>
          <a:xfrm>
            <a:off x="465278" y="1371600"/>
            <a:ext cx="8229600" cy="3394075"/>
          </a:xfrm>
        </p:spPr>
        <p:txBody>
          <a:bodyPr>
            <a:normAutofit/>
          </a:bodyPr>
          <a:lstStyle/>
          <a:p>
            <a:r>
              <a:rPr lang="en-US" dirty="0"/>
              <a:t>VMware research showed that customers needed help to get the full benefits from their VMware purchases</a:t>
            </a:r>
          </a:p>
          <a:p>
            <a:r>
              <a:rPr lang="en-US" dirty="0"/>
              <a:t>This was especially true for newer, more complex technologies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45339" y="2718908"/>
            <a:ext cx="5189986" cy="3300891"/>
            <a:chOff x="2436812" y="4142189"/>
            <a:chExt cx="8777900" cy="5584300"/>
          </a:xfrm>
        </p:grpSpPr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10652099" y="4583055"/>
              <a:ext cx="562613" cy="1829923"/>
              <a:chOff x="98" y="792"/>
              <a:chExt cx="982" cy="3194"/>
            </a:xfrm>
            <a:solidFill>
              <a:schemeClr val="accent2"/>
            </a:solidFill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98" y="792"/>
                <a:ext cx="982" cy="3194"/>
              </a:xfrm>
              <a:custGeom>
                <a:avLst/>
                <a:gdLst>
                  <a:gd name="T0" fmla="*/ 135 w 2212"/>
                  <a:gd name="T1" fmla="*/ 6986 h 7196"/>
                  <a:gd name="T2" fmla="*/ 676 w 2212"/>
                  <a:gd name="T3" fmla="*/ 6763 h 7196"/>
                  <a:gd name="T4" fmla="*/ 767 w 2212"/>
                  <a:gd name="T5" fmla="*/ 6496 h 7196"/>
                  <a:gd name="T6" fmla="*/ 982 w 2212"/>
                  <a:gd name="T7" fmla="*/ 5387 h 7196"/>
                  <a:gd name="T8" fmla="*/ 1047 w 2212"/>
                  <a:gd name="T9" fmla="*/ 4930 h 7196"/>
                  <a:gd name="T10" fmla="*/ 1153 w 2212"/>
                  <a:gd name="T11" fmla="*/ 4460 h 7196"/>
                  <a:gd name="T12" fmla="*/ 1324 w 2212"/>
                  <a:gd name="T13" fmla="*/ 5037 h 7196"/>
                  <a:gd name="T14" fmla="*/ 1500 w 2212"/>
                  <a:gd name="T15" fmla="*/ 6233 h 7196"/>
                  <a:gd name="T16" fmla="*/ 1474 w 2212"/>
                  <a:gd name="T17" fmla="*/ 6726 h 7196"/>
                  <a:gd name="T18" fmla="*/ 2062 w 2212"/>
                  <a:gd name="T19" fmla="*/ 7072 h 7196"/>
                  <a:gd name="T20" fmla="*/ 1967 w 2212"/>
                  <a:gd name="T21" fmla="*/ 6254 h 7196"/>
                  <a:gd name="T22" fmla="*/ 1963 w 2212"/>
                  <a:gd name="T23" fmla="*/ 4321 h 7196"/>
                  <a:gd name="T24" fmla="*/ 2139 w 2212"/>
                  <a:gd name="T25" fmla="*/ 3763 h 7196"/>
                  <a:gd name="T26" fmla="*/ 1999 w 2212"/>
                  <a:gd name="T27" fmla="*/ 2587 h 7196"/>
                  <a:gd name="T28" fmla="*/ 2203 w 2212"/>
                  <a:gd name="T29" fmla="*/ 1713 h 7196"/>
                  <a:gd name="T30" fmla="*/ 2032 w 2212"/>
                  <a:gd name="T31" fmla="*/ 1203 h 7196"/>
                  <a:gd name="T32" fmla="*/ 1571 w 2212"/>
                  <a:gd name="T33" fmla="*/ 948 h 7196"/>
                  <a:gd name="T34" fmla="*/ 1704 w 2212"/>
                  <a:gd name="T35" fmla="*/ 603 h 7196"/>
                  <a:gd name="T36" fmla="*/ 1679 w 2212"/>
                  <a:gd name="T37" fmla="*/ 353 h 7196"/>
                  <a:gd name="T38" fmla="*/ 1030 w 2212"/>
                  <a:gd name="T39" fmla="*/ 308 h 7196"/>
                  <a:gd name="T40" fmla="*/ 995 w 2212"/>
                  <a:gd name="T41" fmla="*/ 554 h 7196"/>
                  <a:gd name="T42" fmla="*/ 1091 w 2212"/>
                  <a:gd name="T43" fmla="*/ 763 h 7196"/>
                  <a:gd name="T44" fmla="*/ 1129 w 2212"/>
                  <a:gd name="T45" fmla="*/ 986 h 7196"/>
                  <a:gd name="T46" fmla="*/ 676 w 2212"/>
                  <a:gd name="T47" fmla="*/ 1178 h 7196"/>
                  <a:gd name="T48" fmla="*/ 498 w 2212"/>
                  <a:gd name="T49" fmla="*/ 1502 h 7196"/>
                  <a:gd name="T50" fmla="*/ 329 w 2212"/>
                  <a:gd name="T51" fmla="*/ 1832 h 7196"/>
                  <a:gd name="T52" fmla="*/ 258 w 2212"/>
                  <a:gd name="T53" fmla="*/ 2282 h 7196"/>
                  <a:gd name="T54" fmla="*/ 609 w 2212"/>
                  <a:gd name="T55" fmla="*/ 2402 h 7196"/>
                  <a:gd name="T56" fmla="*/ 629 w 2212"/>
                  <a:gd name="T57" fmla="*/ 2470 h 7196"/>
                  <a:gd name="T58" fmla="*/ 641 w 2212"/>
                  <a:gd name="T59" fmla="*/ 2572 h 7196"/>
                  <a:gd name="T60" fmla="*/ 662 w 2212"/>
                  <a:gd name="T61" fmla="*/ 2575 h 7196"/>
                  <a:gd name="T62" fmla="*/ 412 w 2212"/>
                  <a:gd name="T63" fmla="*/ 3670 h 7196"/>
                  <a:gd name="T64" fmla="*/ 496 w 2212"/>
                  <a:gd name="T65" fmla="*/ 4206 h 7196"/>
                  <a:gd name="T66" fmla="*/ 456 w 2212"/>
                  <a:gd name="T67" fmla="*/ 5318 h 7196"/>
                  <a:gd name="T68" fmla="*/ 295 w 2212"/>
                  <a:gd name="T69" fmla="*/ 6187 h 7196"/>
                  <a:gd name="T70" fmla="*/ 358 w 2212"/>
                  <a:gd name="T71" fmla="*/ 6496 h 7196"/>
                  <a:gd name="T72" fmla="*/ 106 w 2212"/>
                  <a:gd name="T73" fmla="*/ 6715 h 7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12" h="7196">
                    <a:moveTo>
                      <a:pt x="135" y="6986"/>
                    </a:moveTo>
                    <a:lnTo>
                      <a:pt x="135" y="6986"/>
                    </a:lnTo>
                    <a:cubicBezTo>
                      <a:pt x="222" y="7024"/>
                      <a:pt x="323" y="6995"/>
                      <a:pt x="406" y="6916"/>
                    </a:cubicBezTo>
                    <a:cubicBezTo>
                      <a:pt x="488" y="6836"/>
                      <a:pt x="582" y="6805"/>
                      <a:pt x="676" y="6763"/>
                    </a:cubicBezTo>
                    <a:cubicBezTo>
                      <a:pt x="769" y="6721"/>
                      <a:pt x="802" y="6663"/>
                      <a:pt x="800" y="6610"/>
                    </a:cubicBezTo>
                    <a:cubicBezTo>
                      <a:pt x="798" y="6556"/>
                      <a:pt x="767" y="6496"/>
                      <a:pt x="767" y="6496"/>
                    </a:cubicBezTo>
                    <a:cubicBezTo>
                      <a:pt x="767" y="6496"/>
                      <a:pt x="850" y="6248"/>
                      <a:pt x="865" y="6149"/>
                    </a:cubicBezTo>
                    <a:cubicBezTo>
                      <a:pt x="880" y="6051"/>
                      <a:pt x="972" y="5460"/>
                      <a:pt x="982" y="5387"/>
                    </a:cubicBezTo>
                    <a:cubicBezTo>
                      <a:pt x="992" y="5313"/>
                      <a:pt x="986" y="5241"/>
                      <a:pt x="1006" y="5192"/>
                    </a:cubicBezTo>
                    <a:cubicBezTo>
                      <a:pt x="1027" y="5144"/>
                      <a:pt x="1046" y="4994"/>
                      <a:pt x="1047" y="4930"/>
                    </a:cubicBezTo>
                    <a:cubicBezTo>
                      <a:pt x="1048" y="4867"/>
                      <a:pt x="1068" y="4812"/>
                      <a:pt x="1118" y="4699"/>
                    </a:cubicBezTo>
                    <a:cubicBezTo>
                      <a:pt x="1167" y="4586"/>
                      <a:pt x="1127" y="4540"/>
                      <a:pt x="1153" y="4460"/>
                    </a:cubicBezTo>
                    <a:cubicBezTo>
                      <a:pt x="1178" y="4380"/>
                      <a:pt x="1248" y="4280"/>
                      <a:pt x="1248" y="4280"/>
                    </a:cubicBezTo>
                    <a:cubicBezTo>
                      <a:pt x="1206" y="4426"/>
                      <a:pt x="1306" y="4905"/>
                      <a:pt x="1324" y="5037"/>
                    </a:cubicBezTo>
                    <a:cubicBezTo>
                      <a:pt x="1342" y="5170"/>
                      <a:pt x="1410" y="5221"/>
                      <a:pt x="1393" y="5523"/>
                    </a:cubicBezTo>
                    <a:cubicBezTo>
                      <a:pt x="1376" y="5825"/>
                      <a:pt x="1494" y="6091"/>
                      <a:pt x="1500" y="6233"/>
                    </a:cubicBezTo>
                    <a:cubicBezTo>
                      <a:pt x="1505" y="6376"/>
                      <a:pt x="1422" y="6696"/>
                      <a:pt x="1422" y="6696"/>
                    </a:cubicBezTo>
                    <a:lnTo>
                      <a:pt x="1474" y="6726"/>
                    </a:lnTo>
                    <a:cubicBezTo>
                      <a:pt x="1396" y="6938"/>
                      <a:pt x="1604" y="6883"/>
                      <a:pt x="1674" y="6988"/>
                    </a:cubicBezTo>
                    <a:cubicBezTo>
                      <a:pt x="1745" y="7093"/>
                      <a:pt x="1955" y="7196"/>
                      <a:pt x="2062" y="7072"/>
                    </a:cubicBezTo>
                    <a:cubicBezTo>
                      <a:pt x="2168" y="6947"/>
                      <a:pt x="1960" y="6819"/>
                      <a:pt x="1960" y="6819"/>
                    </a:cubicBezTo>
                    <a:cubicBezTo>
                      <a:pt x="1968" y="6783"/>
                      <a:pt x="2021" y="6508"/>
                      <a:pt x="1967" y="6254"/>
                    </a:cubicBezTo>
                    <a:cubicBezTo>
                      <a:pt x="1913" y="5999"/>
                      <a:pt x="1969" y="5816"/>
                      <a:pt x="1941" y="5407"/>
                    </a:cubicBezTo>
                    <a:cubicBezTo>
                      <a:pt x="1913" y="4999"/>
                      <a:pt x="1942" y="4674"/>
                      <a:pt x="1963" y="4321"/>
                    </a:cubicBezTo>
                    <a:cubicBezTo>
                      <a:pt x="1985" y="3968"/>
                      <a:pt x="1991" y="3790"/>
                      <a:pt x="1991" y="3790"/>
                    </a:cubicBezTo>
                    <a:lnTo>
                      <a:pt x="2139" y="3763"/>
                    </a:lnTo>
                    <a:cubicBezTo>
                      <a:pt x="2139" y="3763"/>
                      <a:pt x="2153" y="3553"/>
                      <a:pt x="2111" y="3192"/>
                    </a:cubicBezTo>
                    <a:cubicBezTo>
                      <a:pt x="2068" y="2832"/>
                      <a:pt x="1999" y="2587"/>
                      <a:pt x="1999" y="2587"/>
                    </a:cubicBezTo>
                    <a:cubicBezTo>
                      <a:pt x="2192" y="2507"/>
                      <a:pt x="2211" y="2332"/>
                      <a:pt x="2211" y="2173"/>
                    </a:cubicBezTo>
                    <a:cubicBezTo>
                      <a:pt x="2212" y="2015"/>
                      <a:pt x="2197" y="1803"/>
                      <a:pt x="2203" y="1713"/>
                    </a:cubicBezTo>
                    <a:cubicBezTo>
                      <a:pt x="2209" y="1624"/>
                      <a:pt x="2185" y="1559"/>
                      <a:pt x="2176" y="1413"/>
                    </a:cubicBezTo>
                    <a:cubicBezTo>
                      <a:pt x="2167" y="1268"/>
                      <a:pt x="2128" y="1231"/>
                      <a:pt x="2032" y="1203"/>
                    </a:cubicBezTo>
                    <a:cubicBezTo>
                      <a:pt x="1935" y="1175"/>
                      <a:pt x="1751" y="1096"/>
                      <a:pt x="1680" y="1054"/>
                    </a:cubicBezTo>
                    <a:cubicBezTo>
                      <a:pt x="1609" y="1013"/>
                      <a:pt x="1571" y="948"/>
                      <a:pt x="1571" y="948"/>
                    </a:cubicBezTo>
                    <a:lnTo>
                      <a:pt x="1609" y="762"/>
                    </a:lnTo>
                    <a:cubicBezTo>
                      <a:pt x="1654" y="779"/>
                      <a:pt x="1685" y="683"/>
                      <a:pt x="1704" y="603"/>
                    </a:cubicBezTo>
                    <a:cubicBezTo>
                      <a:pt x="1723" y="523"/>
                      <a:pt x="1651" y="529"/>
                      <a:pt x="1651" y="529"/>
                    </a:cubicBezTo>
                    <a:cubicBezTo>
                      <a:pt x="1651" y="529"/>
                      <a:pt x="1671" y="404"/>
                      <a:pt x="1679" y="353"/>
                    </a:cubicBezTo>
                    <a:cubicBezTo>
                      <a:pt x="1686" y="302"/>
                      <a:pt x="1653" y="0"/>
                      <a:pt x="1386" y="9"/>
                    </a:cubicBezTo>
                    <a:cubicBezTo>
                      <a:pt x="1120" y="19"/>
                      <a:pt x="1025" y="197"/>
                      <a:pt x="1030" y="308"/>
                    </a:cubicBezTo>
                    <a:cubicBezTo>
                      <a:pt x="1034" y="419"/>
                      <a:pt x="1032" y="524"/>
                      <a:pt x="1032" y="524"/>
                    </a:cubicBezTo>
                    <a:cubicBezTo>
                      <a:pt x="997" y="528"/>
                      <a:pt x="997" y="541"/>
                      <a:pt x="995" y="554"/>
                    </a:cubicBezTo>
                    <a:cubicBezTo>
                      <a:pt x="992" y="567"/>
                      <a:pt x="1012" y="664"/>
                      <a:pt x="1020" y="718"/>
                    </a:cubicBezTo>
                    <a:cubicBezTo>
                      <a:pt x="1028" y="771"/>
                      <a:pt x="1091" y="763"/>
                      <a:pt x="1091" y="763"/>
                    </a:cubicBezTo>
                    <a:cubicBezTo>
                      <a:pt x="1094" y="842"/>
                      <a:pt x="1137" y="958"/>
                      <a:pt x="1137" y="958"/>
                    </a:cubicBezTo>
                    <a:lnTo>
                      <a:pt x="1129" y="986"/>
                    </a:lnTo>
                    <a:cubicBezTo>
                      <a:pt x="1037" y="1009"/>
                      <a:pt x="1053" y="1085"/>
                      <a:pt x="1053" y="1085"/>
                    </a:cubicBezTo>
                    <a:cubicBezTo>
                      <a:pt x="1013" y="1115"/>
                      <a:pt x="802" y="1151"/>
                      <a:pt x="676" y="1178"/>
                    </a:cubicBezTo>
                    <a:cubicBezTo>
                      <a:pt x="550" y="1205"/>
                      <a:pt x="577" y="1258"/>
                      <a:pt x="563" y="1306"/>
                    </a:cubicBezTo>
                    <a:cubicBezTo>
                      <a:pt x="549" y="1354"/>
                      <a:pt x="535" y="1396"/>
                      <a:pt x="498" y="1502"/>
                    </a:cubicBezTo>
                    <a:cubicBezTo>
                      <a:pt x="460" y="1608"/>
                      <a:pt x="438" y="1673"/>
                      <a:pt x="417" y="1715"/>
                    </a:cubicBezTo>
                    <a:cubicBezTo>
                      <a:pt x="396" y="1757"/>
                      <a:pt x="375" y="1767"/>
                      <a:pt x="329" y="1832"/>
                    </a:cubicBezTo>
                    <a:cubicBezTo>
                      <a:pt x="284" y="1898"/>
                      <a:pt x="286" y="1933"/>
                      <a:pt x="257" y="2006"/>
                    </a:cubicBezTo>
                    <a:cubicBezTo>
                      <a:pt x="228" y="2081"/>
                      <a:pt x="243" y="2236"/>
                      <a:pt x="258" y="2282"/>
                    </a:cubicBezTo>
                    <a:cubicBezTo>
                      <a:pt x="272" y="2330"/>
                      <a:pt x="325" y="2378"/>
                      <a:pt x="385" y="2370"/>
                    </a:cubicBezTo>
                    <a:cubicBezTo>
                      <a:pt x="436" y="2363"/>
                      <a:pt x="569" y="2393"/>
                      <a:pt x="609" y="2402"/>
                    </a:cubicBezTo>
                    <a:cubicBezTo>
                      <a:pt x="604" y="2406"/>
                      <a:pt x="598" y="2414"/>
                      <a:pt x="598" y="2429"/>
                    </a:cubicBezTo>
                    <a:cubicBezTo>
                      <a:pt x="596" y="2455"/>
                      <a:pt x="629" y="2470"/>
                      <a:pt x="629" y="2470"/>
                    </a:cubicBezTo>
                    <a:cubicBezTo>
                      <a:pt x="629" y="2470"/>
                      <a:pt x="594" y="2500"/>
                      <a:pt x="624" y="2526"/>
                    </a:cubicBezTo>
                    <a:cubicBezTo>
                      <a:pt x="624" y="2526"/>
                      <a:pt x="599" y="2580"/>
                      <a:pt x="641" y="2572"/>
                    </a:cubicBezTo>
                    <a:cubicBezTo>
                      <a:pt x="649" y="2571"/>
                      <a:pt x="655" y="2570"/>
                      <a:pt x="661" y="2569"/>
                    </a:cubicBezTo>
                    <a:cubicBezTo>
                      <a:pt x="662" y="2571"/>
                      <a:pt x="662" y="2573"/>
                      <a:pt x="662" y="2575"/>
                    </a:cubicBezTo>
                    <a:cubicBezTo>
                      <a:pt x="671" y="2632"/>
                      <a:pt x="593" y="2968"/>
                      <a:pt x="546" y="3103"/>
                    </a:cubicBezTo>
                    <a:cubicBezTo>
                      <a:pt x="499" y="3238"/>
                      <a:pt x="412" y="3670"/>
                      <a:pt x="412" y="3670"/>
                    </a:cubicBezTo>
                    <a:lnTo>
                      <a:pt x="553" y="3690"/>
                    </a:lnTo>
                    <a:cubicBezTo>
                      <a:pt x="553" y="3690"/>
                      <a:pt x="511" y="4015"/>
                      <a:pt x="496" y="4206"/>
                    </a:cubicBezTo>
                    <a:cubicBezTo>
                      <a:pt x="481" y="4397"/>
                      <a:pt x="520" y="4757"/>
                      <a:pt x="513" y="4815"/>
                    </a:cubicBezTo>
                    <a:cubicBezTo>
                      <a:pt x="505" y="4872"/>
                      <a:pt x="528" y="5223"/>
                      <a:pt x="456" y="5318"/>
                    </a:cubicBezTo>
                    <a:cubicBezTo>
                      <a:pt x="383" y="5413"/>
                      <a:pt x="407" y="5539"/>
                      <a:pt x="407" y="5710"/>
                    </a:cubicBezTo>
                    <a:cubicBezTo>
                      <a:pt x="408" y="5881"/>
                      <a:pt x="333" y="6084"/>
                      <a:pt x="295" y="6187"/>
                    </a:cubicBezTo>
                    <a:cubicBezTo>
                      <a:pt x="258" y="6290"/>
                      <a:pt x="277" y="6454"/>
                      <a:pt x="277" y="6454"/>
                    </a:cubicBezTo>
                    <a:lnTo>
                      <a:pt x="358" y="6496"/>
                    </a:lnTo>
                    <a:lnTo>
                      <a:pt x="353" y="6537"/>
                    </a:lnTo>
                    <a:cubicBezTo>
                      <a:pt x="353" y="6537"/>
                      <a:pt x="213" y="6600"/>
                      <a:pt x="106" y="6715"/>
                    </a:cubicBezTo>
                    <a:cubicBezTo>
                      <a:pt x="0" y="6830"/>
                      <a:pt x="48" y="6948"/>
                      <a:pt x="135" y="69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98" y="792"/>
                <a:ext cx="982" cy="3194"/>
              </a:xfrm>
              <a:custGeom>
                <a:avLst/>
                <a:gdLst>
                  <a:gd name="T0" fmla="*/ 135 w 2212"/>
                  <a:gd name="T1" fmla="*/ 6986 h 7196"/>
                  <a:gd name="T2" fmla="*/ 676 w 2212"/>
                  <a:gd name="T3" fmla="*/ 6763 h 7196"/>
                  <a:gd name="T4" fmla="*/ 767 w 2212"/>
                  <a:gd name="T5" fmla="*/ 6496 h 7196"/>
                  <a:gd name="T6" fmla="*/ 982 w 2212"/>
                  <a:gd name="T7" fmla="*/ 5387 h 7196"/>
                  <a:gd name="T8" fmla="*/ 1047 w 2212"/>
                  <a:gd name="T9" fmla="*/ 4930 h 7196"/>
                  <a:gd name="T10" fmla="*/ 1153 w 2212"/>
                  <a:gd name="T11" fmla="*/ 4460 h 7196"/>
                  <a:gd name="T12" fmla="*/ 1324 w 2212"/>
                  <a:gd name="T13" fmla="*/ 5037 h 7196"/>
                  <a:gd name="T14" fmla="*/ 1500 w 2212"/>
                  <a:gd name="T15" fmla="*/ 6233 h 7196"/>
                  <a:gd name="T16" fmla="*/ 1474 w 2212"/>
                  <a:gd name="T17" fmla="*/ 6726 h 7196"/>
                  <a:gd name="T18" fmla="*/ 2062 w 2212"/>
                  <a:gd name="T19" fmla="*/ 7072 h 7196"/>
                  <a:gd name="T20" fmla="*/ 1967 w 2212"/>
                  <a:gd name="T21" fmla="*/ 6254 h 7196"/>
                  <a:gd name="T22" fmla="*/ 1963 w 2212"/>
                  <a:gd name="T23" fmla="*/ 4321 h 7196"/>
                  <a:gd name="T24" fmla="*/ 2139 w 2212"/>
                  <a:gd name="T25" fmla="*/ 3763 h 7196"/>
                  <a:gd name="T26" fmla="*/ 1999 w 2212"/>
                  <a:gd name="T27" fmla="*/ 2587 h 7196"/>
                  <a:gd name="T28" fmla="*/ 2203 w 2212"/>
                  <a:gd name="T29" fmla="*/ 1713 h 7196"/>
                  <a:gd name="T30" fmla="*/ 2032 w 2212"/>
                  <a:gd name="T31" fmla="*/ 1203 h 7196"/>
                  <a:gd name="T32" fmla="*/ 1571 w 2212"/>
                  <a:gd name="T33" fmla="*/ 948 h 7196"/>
                  <a:gd name="T34" fmla="*/ 1704 w 2212"/>
                  <a:gd name="T35" fmla="*/ 603 h 7196"/>
                  <a:gd name="T36" fmla="*/ 1679 w 2212"/>
                  <a:gd name="T37" fmla="*/ 353 h 7196"/>
                  <a:gd name="T38" fmla="*/ 1030 w 2212"/>
                  <a:gd name="T39" fmla="*/ 308 h 7196"/>
                  <a:gd name="T40" fmla="*/ 995 w 2212"/>
                  <a:gd name="T41" fmla="*/ 554 h 7196"/>
                  <a:gd name="T42" fmla="*/ 1091 w 2212"/>
                  <a:gd name="T43" fmla="*/ 763 h 7196"/>
                  <a:gd name="T44" fmla="*/ 1129 w 2212"/>
                  <a:gd name="T45" fmla="*/ 986 h 7196"/>
                  <a:gd name="T46" fmla="*/ 676 w 2212"/>
                  <a:gd name="T47" fmla="*/ 1178 h 7196"/>
                  <a:gd name="T48" fmla="*/ 498 w 2212"/>
                  <a:gd name="T49" fmla="*/ 1502 h 7196"/>
                  <a:gd name="T50" fmla="*/ 329 w 2212"/>
                  <a:gd name="T51" fmla="*/ 1832 h 7196"/>
                  <a:gd name="T52" fmla="*/ 258 w 2212"/>
                  <a:gd name="T53" fmla="*/ 2282 h 7196"/>
                  <a:gd name="T54" fmla="*/ 609 w 2212"/>
                  <a:gd name="T55" fmla="*/ 2402 h 7196"/>
                  <a:gd name="T56" fmla="*/ 629 w 2212"/>
                  <a:gd name="T57" fmla="*/ 2470 h 7196"/>
                  <a:gd name="T58" fmla="*/ 641 w 2212"/>
                  <a:gd name="T59" fmla="*/ 2572 h 7196"/>
                  <a:gd name="T60" fmla="*/ 662 w 2212"/>
                  <a:gd name="T61" fmla="*/ 2575 h 7196"/>
                  <a:gd name="T62" fmla="*/ 412 w 2212"/>
                  <a:gd name="T63" fmla="*/ 3670 h 7196"/>
                  <a:gd name="T64" fmla="*/ 496 w 2212"/>
                  <a:gd name="T65" fmla="*/ 4206 h 7196"/>
                  <a:gd name="T66" fmla="*/ 456 w 2212"/>
                  <a:gd name="T67" fmla="*/ 5318 h 7196"/>
                  <a:gd name="T68" fmla="*/ 295 w 2212"/>
                  <a:gd name="T69" fmla="*/ 6187 h 7196"/>
                  <a:gd name="T70" fmla="*/ 358 w 2212"/>
                  <a:gd name="T71" fmla="*/ 6496 h 7196"/>
                  <a:gd name="T72" fmla="*/ 106 w 2212"/>
                  <a:gd name="T73" fmla="*/ 6715 h 7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12" h="7196">
                    <a:moveTo>
                      <a:pt x="135" y="6986"/>
                    </a:moveTo>
                    <a:lnTo>
                      <a:pt x="135" y="6986"/>
                    </a:lnTo>
                    <a:cubicBezTo>
                      <a:pt x="222" y="7024"/>
                      <a:pt x="323" y="6995"/>
                      <a:pt x="406" y="6916"/>
                    </a:cubicBezTo>
                    <a:cubicBezTo>
                      <a:pt x="488" y="6836"/>
                      <a:pt x="582" y="6805"/>
                      <a:pt x="676" y="6763"/>
                    </a:cubicBezTo>
                    <a:cubicBezTo>
                      <a:pt x="769" y="6721"/>
                      <a:pt x="802" y="6663"/>
                      <a:pt x="800" y="6610"/>
                    </a:cubicBezTo>
                    <a:cubicBezTo>
                      <a:pt x="798" y="6556"/>
                      <a:pt x="767" y="6496"/>
                      <a:pt x="767" y="6496"/>
                    </a:cubicBezTo>
                    <a:cubicBezTo>
                      <a:pt x="767" y="6496"/>
                      <a:pt x="850" y="6248"/>
                      <a:pt x="865" y="6149"/>
                    </a:cubicBezTo>
                    <a:cubicBezTo>
                      <a:pt x="880" y="6051"/>
                      <a:pt x="972" y="5460"/>
                      <a:pt x="982" y="5387"/>
                    </a:cubicBezTo>
                    <a:cubicBezTo>
                      <a:pt x="992" y="5313"/>
                      <a:pt x="986" y="5241"/>
                      <a:pt x="1006" y="5192"/>
                    </a:cubicBezTo>
                    <a:cubicBezTo>
                      <a:pt x="1027" y="5144"/>
                      <a:pt x="1046" y="4994"/>
                      <a:pt x="1047" y="4930"/>
                    </a:cubicBezTo>
                    <a:cubicBezTo>
                      <a:pt x="1048" y="4867"/>
                      <a:pt x="1068" y="4812"/>
                      <a:pt x="1118" y="4699"/>
                    </a:cubicBezTo>
                    <a:cubicBezTo>
                      <a:pt x="1167" y="4586"/>
                      <a:pt x="1127" y="4540"/>
                      <a:pt x="1153" y="4460"/>
                    </a:cubicBezTo>
                    <a:cubicBezTo>
                      <a:pt x="1178" y="4380"/>
                      <a:pt x="1248" y="4280"/>
                      <a:pt x="1248" y="4280"/>
                    </a:cubicBezTo>
                    <a:cubicBezTo>
                      <a:pt x="1206" y="4426"/>
                      <a:pt x="1306" y="4905"/>
                      <a:pt x="1324" y="5037"/>
                    </a:cubicBezTo>
                    <a:cubicBezTo>
                      <a:pt x="1342" y="5170"/>
                      <a:pt x="1410" y="5221"/>
                      <a:pt x="1393" y="5523"/>
                    </a:cubicBezTo>
                    <a:cubicBezTo>
                      <a:pt x="1376" y="5825"/>
                      <a:pt x="1494" y="6091"/>
                      <a:pt x="1500" y="6233"/>
                    </a:cubicBezTo>
                    <a:cubicBezTo>
                      <a:pt x="1505" y="6376"/>
                      <a:pt x="1422" y="6696"/>
                      <a:pt x="1422" y="6696"/>
                    </a:cubicBezTo>
                    <a:lnTo>
                      <a:pt x="1474" y="6726"/>
                    </a:lnTo>
                    <a:cubicBezTo>
                      <a:pt x="1396" y="6938"/>
                      <a:pt x="1604" y="6883"/>
                      <a:pt x="1674" y="6988"/>
                    </a:cubicBezTo>
                    <a:cubicBezTo>
                      <a:pt x="1745" y="7093"/>
                      <a:pt x="1955" y="7196"/>
                      <a:pt x="2062" y="7072"/>
                    </a:cubicBezTo>
                    <a:cubicBezTo>
                      <a:pt x="2168" y="6947"/>
                      <a:pt x="1960" y="6819"/>
                      <a:pt x="1960" y="6819"/>
                    </a:cubicBezTo>
                    <a:cubicBezTo>
                      <a:pt x="1968" y="6783"/>
                      <a:pt x="2021" y="6508"/>
                      <a:pt x="1967" y="6254"/>
                    </a:cubicBezTo>
                    <a:cubicBezTo>
                      <a:pt x="1913" y="5999"/>
                      <a:pt x="1969" y="5816"/>
                      <a:pt x="1941" y="5407"/>
                    </a:cubicBezTo>
                    <a:cubicBezTo>
                      <a:pt x="1913" y="4999"/>
                      <a:pt x="1942" y="4674"/>
                      <a:pt x="1963" y="4321"/>
                    </a:cubicBezTo>
                    <a:cubicBezTo>
                      <a:pt x="1985" y="3968"/>
                      <a:pt x="1991" y="3790"/>
                      <a:pt x="1991" y="3790"/>
                    </a:cubicBezTo>
                    <a:lnTo>
                      <a:pt x="2139" y="3763"/>
                    </a:lnTo>
                    <a:cubicBezTo>
                      <a:pt x="2139" y="3763"/>
                      <a:pt x="2153" y="3553"/>
                      <a:pt x="2111" y="3192"/>
                    </a:cubicBezTo>
                    <a:cubicBezTo>
                      <a:pt x="2068" y="2832"/>
                      <a:pt x="1999" y="2587"/>
                      <a:pt x="1999" y="2587"/>
                    </a:cubicBezTo>
                    <a:cubicBezTo>
                      <a:pt x="2192" y="2507"/>
                      <a:pt x="2211" y="2332"/>
                      <a:pt x="2211" y="2173"/>
                    </a:cubicBezTo>
                    <a:cubicBezTo>
                      <a:pt x="2212" y="2015"/>
                      <a:pt x="2197" y="1803"/>
                      <a:pt x="2203" y="1713"/>
                    </a:cubicBezTo>
                    <a:cubicBezTo>
                      <a:pt x="2209" y="1624"/>
                      <a:pt x="2185" y="1559"/>
                      <a:pt x="2176" y="1413"/>
                    </a:cubicBezTo>
                    <a:cubicBezTo>
                      <a:pt x="2167" y="1268"/>
                      <a:pt x="2128" y="1231"/>
                      <a:pt x="2032" y="1203"/>
                    </a:cubicBezTo>
                    <a:cubicBezTo>
                      <a:pt x="1935" y="1175"/>
                      <a:pt x="1751" y="1096"/>
                      <a:pt x="1680" y="1054"/>
                    </a:cubicBezTo>
                    <a:cubicBezTo>
                      <a:pt x="1609" y="1013"/>
                      <a:pt x="1571" y="948"/>
                      <a:pt x="1571" y="948"/>
                    </a:cubicBezTo>
                    <a:lnTo>
                      <a:pt x="1609" y="762"/>
                    </a:lnTo>
                    <a:cubicBezTo>
                      <a:pt x="1654" y="779"/>
                      <a:pt x="1685" y="683"/>
                      <a:pt x="1704" y="603"/>
                    </a:cubicBezTo>
                    <a:cubicBezTo>
                      <a:pt x="1723" y="523"/>
                      <a:pt x="1651" y="529"/>
                      <a:pt x="1651" y="529"/>
                    </a:cubicBezTo>
                    <a:cubicBezTo>
                      <a:pt x="1651" y="529"/>
                      <a:pt x="1671" y="404"/>
                      <a:pt x="1679" y="353"/>
                    </a:cubicBezTo>
                    <a:cubicBezTo>
                      <a:pt x="1686" y="302"/>
                      <a:pt x="1653" y="0"/>
                      <a:pt x="1386" y="9"/>
                    </a:cubicBezTo>
                    <a:cubicBezTo>
                      <a:pt x="1120" y="19"/>
                      <a:pt x="1025" y="197"/>
                      <a:pt x="1030" y="308"/>
                    </a:cubicBezTo>
                    <a:cubicBezTo>
                      <a:pt x="1034" y="419"/>
                      <a:pt x="1032" y="524"/>
                      <a:pt x="1032" y="524"/>
                    </a:cubicBezTo>
                    <a:cubicBezTo>
                      <a:pt x="997" y="528"/>
                      <a:pt x="997" y="541"/>
                      <a:pt x="995" y="554"/>
                    </a:cubicBezTo>
                    <a:cubicBezTo>
                      <a:pt x="992" y="567"/>
                      <a:pt x="1012" y="664"/>
                      <a:pt x="1020" y="718"/>
                    </a:cubicBezTo>
                    <a:cubicBezTo>
                      <a:pt x="1028" y="771"/>
                      <a:pt x="1091" y="763"/>
                      <a:pt x="1091" y="763"/>
                    </a:cubicBezTo>
                    <a:cubicBezTo>
                      <a:pt x="1094" y="842"/>
                      <a:pt x="1137" y="958"/>
                      <a:pt x="1137" y="958"/>
                    </a:cubicBezTo>
                    <a:lnTo>
                      <a:pt x="1129" y="986"/>
                    </a:lnTo>
                    <a:cubicBezTo>
                      <a:pt x="1037" y="1009"/>
                      <a:pt x="1053" y="1085"/>
                      <a:pt x="1053" y="1085"/>
                    </a:cubicBezTo>
                    <a:cubicBezTo>
                      <a:pt x="1013" y="1115"/>
                      <a:pt x="802" y="1151"/>
                      <a:pt x="676" y="1178"/>
                    </a:cubicBezTo>
                    <a:cubicBezTo>
                      <a:pt x="550" y="1205"/>
                      <a:pt x="577" y="1258"/>
                      <a:pt x="563" y="1306"/>
                    </a:cubicBezTo>
                    <a:cubicBezTo>
                      <a:pt x="549" y="1354"/>
                      <a:pt x="535" y="1396"/>
                      <a:pt x="498" y="1502"/>
                    </a:cubicBezTo>
                    <a:cubicBezTo>
                      <a:pt x="460" y="1608"/>
                      <a:pt x="438" y="1673"/>
                      <a:pt x="417" y="1715"/>
                    </a:cubicBezTo>
                    <a:cubicBezTo>
                      <a:pt x="396" y="1757"/>
                      <a:pt x="375" y="1767"/>
                      <a:pt x="329" y="1832"/>
                    </a:cubicBezTo>
                    <a:cubicBezTo>
                      <a:pt x="284" y="1898"/>
                      <a:pt x="286" y="1933"/>
                      <a:pt x="257" y="2006"/>
                    </a:cubicBezTo>
                    <a:cubicBezTo>
                      <a:pt x="228" y="2081"/>
                      <a:pt x="243" y="2236"/>
                      <a:pt x="258" y="2282"/>
                    </a:cubicBezTo>
                    <a:cubicBezTo>
                      <a:pt x="272" y="2330"/>
                      <a:pt x="325" y="2378"/>
                      <a:pt x="385" y="2370"/>
                    </a:cubicBezTo>
                    <a:cubicBezTo>
                      <a:pt x="436" y="2363"/>
                      <a:pt x="569" y="2393"/>
                      <a:pt x="609" y="2402"/>
                    </a:cubicBezTo>
                    <a:cubicBezTo>
                      <a:pt x="604" y="2406"/>
                      <a:pt x="598" y="2414"/>
                      <a:pt x="598" y="2429"/>
                    </a:cubicBezTo>
                    <a:cubicBezTo>
                      <a:pt x="596" y="2455"/>
                      <a:pt x="629" y="2470"/>
                      <a:pt x="629" y="2470"/>
                    </a:cubicBezTo>
                    <a:cubicBezTo>
                      <a:pt x="629" y="2470"/>
                      <a:pt x="594" y="2500"/>
                      <a:pt x="624" y="2526"/>
                    </a:cubicBezTo>
                    <a:cubicBezTo>
                      <a:pt x="624" y="2526"/>
                      <a:pt x="599" y="2580"/>
                      <a:pt x="641" y="2572"/>
                    </a:cubicBezTo>
                    <a:cubicBezTo>
                      <a:pt x="649" y="2571"/>
                      <a:pt x="655" y="2570"/>
                      <a:pt x="661" y="2569"/>
                    </a:cubicBezTo>
                    <a:cubicBezTo>
                      <a:pt x="662" y="2571"/>
                      <a:pt x="662" y="2573"/>
                      <a:pt x="662" y="2575"/>
                    </a:cubicBezTo>
                    <a:cubicBezTo>
                      <a:pt x="671" y="2632"/>
                      <a:pt x="593" y="2968"/>
                      <a:pt x="546" y="3103"/>
                    </a:cubicBezTo>
                    <a:cubicBezTo>
                      <a:pt x="499" y="3238"/>
                      <a:pt x="412" y="3670"/>
                      <a:pt x="412" y="3670"/>
                    </a:cubicBezTo>
                    <a:lnTo>
                      <a:pt x="553" y="3690"/>
                    </a:lnTo>
                    <a:cubicBezTo>
                      <a:pt x="553" y="3690"/>
                      <a:pt x="511" y="4015"/>
                      <a:pt x="496" y="4206"/>
                    </a:cubicBezTo>
                    <a:cubicBezTo>
                      <a:pt x="481" y="4397"/>
                      <a:pt x="520" y="4757"/>
                      <a:pt x="513" y="4815"/>
                    </a:cubicBezTo>
                    <a:cubicBezTo>
                      <a:pt x="505" y="4872"/>
                      <a:pt x="528" y="5223"/>
                      <a:pt x="456" y="5318"/>
                    </a:cubicBezTo>
                    <a:cubicBezTo>
                      <a:pt x="383" y="5413"/>
                      <a:pt x="407" y="5539"/>
                      <a:pt x="407" y="5710"/>
                    </a:cubicBezTo>
                    <a:cubicBezTo>
                      <a:pt x="408" y="5881"/>
                      <a:pt x="333" y="6084"/>
                      <a:pt x="295" y="6187"/>
                    </a:cubicBezTo>
                    <a:cubicBezTo>
                      <a:pt x="258" y="6290"/>
                      <a:pt x="277" y="6454"/>
                      <a:pt x="277" y="6454"/>
                    </a:cubicBezTo>
                    <a:lnTo>
                      <a:pt x="358" y="6496"/>
                    </a:lnTo>
                    <a:lnTo>
                      <a:pt x="353" y="6537"/>
                    </a:lnTo>
                    <a:cubicBezTo>
                      <a:pt x="353" y="6537"/>
                      <a:pt x="213" y="6600"/>
                      <a:pt x="106" y="6715"/>
                    </a:cubicBezTo>
                    <a:cubicBezTo>
                      <a:pt x="0" y="6830"/>
                      <a:pt x="48" y="6948"/>
                      <a:pt x="135" y="698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9"/>
            <p:cNvGrpSpPr>
              <a:grpSpLocks noChangeAspect="1"/>
            </p:cNvGrpSpPr>
            <p:nvPr/>
          </p:nvGrpSpPr>
          <p:grpSpPr bwMode="auto">
            <a:xfrm>
              <a:off x="4404105" y="4564483"/>
              <a:ext cx="981243" cy="3138741"/>
              <a:chOff x="1177" y="767"/>
              <a:chExt cx="951" cy="3042"/>
            </a:xfrm>
          </p:grpSpPr>
          <p:sp>
            <p:nvSpPr>
              <p:cNvPr id="53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178" y="785"/>
                <a:ext cx="865" cy="2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177" y="767"/>
                <a:ext cx="951" cy="3042"/>
              </a:xfrm>
              <a:custGeom>
                <a:avLst/>
                <a:gdLst>
                  <a:gd name="T0" fmla="*/ 1239 w 2817"/>
                  <a:gd name="T1" fmla="*/ 5627 h 9044"/>
                  <a:gd name="T2" fmla="*/ 1191 w 2817"/>
                  <a:gd name="T3" fmla="*/ 6022 h 9044"/>
                  <a:gd name="T4" fmla="*/ 1128 w 2817"/>
                  <a:gd name="T5" fmla="*/ 6390 h 9044"/>
                  <a:gd name="T6" fmla="*/ 1108 w 2817"/>
                  <a:gd name="T7" fmla="*/ 6596 h 9044"/>
                  <a:gd name="T8" fmla="*/ 1099 w 2817"/>
                  <a:gd name="T9" fmla="*/ 6791 h 9044"/>
                  <a:gd name="T10" fmla="*/ 1057 w 2817"/>
                  <a:gd name="T11" fmla="*/ 7352 h 9044"/>
                  <a:gd name="T12" fmla="*/ 1009 w 2817"/>
                  <a:gd name="T13" fmla="*/ 7563 h 9044"/>
                  <a:gd name="T14" fmla="*/ 959 w 2817"/>
                  <a:gd name="T15" fmla="*/ 7698 h 9044"/>
                  <a:gd name="T16" fmla="*/ 901 w 2817"/>
                  <a:gd name="T17" fmla="*/ 7809 h 9044"/>
                  <a:gd name="T18" fmla="*/ 318 w 2817"/>
                  <a:gd name="T19" fmla="*/ 7820 h 9044"/>
                  <a:gd name="T20" fmla="*/ 534 w 2817"/>
                  <a:gd name="T21" fmla="*/ 7533 h 9044"/>
                  <a:gd name="T22" fmla="*/ 573 w 2817"/>
                  <a:gd name="T23" fmla="*/ 7356 h 9044"/>
                  <a:gd name="T24" fmla="*/ 559 w 2817"/>
                  <a:gd name="T25" fmla="*/ 7143 h 9044"/>
                  <a:gd name="T26" fmla="*/ 543 w 2817"/>
                  <a:gd name="T27" fmla="*/ 6504 h 9044"/>
                  <a:gd name="T28" fmla="*/ 502 w 2817"/>
                  <a:gd name="T29" fmla="*/ 5855 h 9044"/>
                  <a:gd name="T30" fmla="*/ 380 w 2817"/>
                  <a:gd name="T31" fmla="*/ 4975 h 9044"/>
                  <a:gd name="T32" fmla="*/ 389 w 2817"/>
                  <a:gd name="T33" fmla="*/ 4284 h 9044"/>
                  <a:gd name="T34" fmla="*/ 371 w 2817"/>
                  <a:gd name="T35" fmla="*/ 3942 h 9044"/>
                  <a:gd name="T36" fmla="*/ 405 w 2817"/>
                  <a:gd name="T37" fmla="*/ 3556 h 9044"/>
                  <a:gd name="T38" fmla="*/ 247 w 2817"/>
                  <a:gd name="T39" fmla="*/ 3370 h 9044"/>
                  <a:gd name="T40" fmla="*/ 113 w 2817"/>
                  <a:gd name="T41" fmla="*/ 1852 h 9044"/>
                  <a:gd name="T42" fmla="*/ 793 w 2817"/>
                  <a:gd name="T43" fmla="*/ 1526 h 9044"/>
                  <a:gd name="T44" fmla="*/ 802 w 2817"/>
                  <a:gd name="T45" fmla="*/ 933 h 9044"/>
                  <a:gd name="T46" fmla="*/ 1048 w 2817"/>
                  <a:gd name="T47" fmla="*/ 159 h 9044"/>
                  <a:gd name="T48" fmla="*/ 1767 w 2817"/>
                  <a:gd name="T49" fmla="*/ 821 h 9044"/>
                  <a:gd name="T50" fmla="*/ 1569 w 2817"/>
                  <a:gd name="T51" fmla="*/ 1264 h 9044"/>
                  <a:gd name="T52" fmla="*/ 1721 w 2817"/>
                  <a:gd name="T53" fmla="*/ 1496 h 9044"/>
                  <a:gd name="T54" fmla="*/ 2036 w 2817"/>
                  <a:gd name="T55" fmla="*/ 1611 h 9044"/>
                  <a:gd name="T56" fmla="*/ 2279 w 2817"/>
                  <a:gd name="T57" fmla="*/ 1728 h 9044"/>
                  <a:gd name="T58" fmla="*/ 2415 w 2817"/>
                  <a:gd name="T59" fmla="*/ 2412 h 9044"/>
                  <a:gd name="T60" fmla="*/ 2063 w 2817"/>
                  <a:gd name="T61" fmla="*/ 3425 h 9044"/>
                  <a:gd name="T62" fmla="*/ 2173 w 2817"/>
                  <a:gd name="T63" fmla="*/ 3937 h 9044"/>
                  <a:gd name="T64" fmla="*/ 2104 w 2817"/>
                  <a:gd name="T65" fmla="*/ 4298 h 9044"/>
                  <a:gd name="T66" fmla="*/ 2219 w 2817"/>
                  <a:gd name="T67" fmla="*/ 5120 h 9044"/>
                  <a:gd name="T68" fmla="*/ 2226 w 2817"/>
                  <a:gd name="T69" fmla="*/ 5370 h 9044"/>
                  <a:gd name="T70" fmla="*/ 2206 w 2817"/>
                  <a:gd name="T71" fmla="*/ 5572 h 9044"/>
                  <a:gd name="T72" fmla="*/ 2192 w 2817"/>
                  <a:gd name="T73" fmla="*/ 6146 h 9044"/>
                  <a:gd name="T74" fmla="*/ 2153 w 2817"/>
                  <a:gd name="T75" fmla="*/ 6573 h 9044"/>
                  <a:gd name="T76" fmla="*/ 2316 w 2817"/>
                  <a:gd name="T77" fmla="*/ 7466 h 9044"/>
                  <a:gd name="T78" fmla="*/ 2341 w 2817"/>
                  <a:gd name="T79" fmla="*/ 7960 h 9044"/>
                  <a:gd name="T80" fmla="*/ 2327 w 2817"/>
                  <a:gd name="T81" fmla="*/ 8119 h 9044"/>
                  <a:gd name="T82" fmla="*/ 2669 w 2817"/>
                  <a:gd name="T83" fmla="*/ 8869 h 9044"/>
                  <a:gd name="T84" fmla="*/ 1868 w 2817"/>
                  <a:gd name="T85" fmla="*/ 8222 h 9044"/>
                  <a:gd name="T86" fmla="*/ 1838 w 2817"/>
                  <a:gd name="T87" fmla="*/ 8027 h 9044"/>
                  <a:gd name="T88" fmla="*/ 1804 w 2817"/>
                  <a:gd name="T89" fmla="*/ 7864 h 9044"/>
                  <a:gd name="T90" fmla="*/ 1627 w 2817"/>
                  <a:gd name="T91" fmla="*/ 6851 h 9044"/>
                  <a:gd name="T92" fmla="*/ 1601 w 2817"/>
                  <a:gd name="T93" fmla="*/ 6640 h 9044"/>
                  <a:gd name="T94" fmla="*/ 1459 w 2817"/>
                  <a:gd name="T95" fmla="*/ 5939 h 9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17" h="9044">
                    <a:moveTo>
                      <a:pt x="1286" y="5445"/>
                    </a:moveTo>
                    <a:lnTo>
                      <a:pt x="1286" y="5445"/>
                    </a:lnTo>
                    <a:cubicBezTo>
                      <a:pt x="1286" y="5445"/>
                      <a:pt x="1299" y="5524"/>
                      <a:pt x="1282" y="5547"/>
                    </a:cubicBezTo>
                    <a:cubicBezTo>
                      <a:pt x="1266" y="5570"/>
                      <a:pt x="1239" y="5600"/>
                      <a:pt x="1239" y="5627"/>
                    </a:cubicBezTo>
                    <a:cubicBezTo>
                      <a:pt x="1239" y="5655"/>
                      <a:pt x="1239" y="5689"/>
                      <a:pt x="1243" y="5708"/>
                    </a:cubicBezTo>
                    <a:cubicBezTo>
                      <a:pt x="1248" y="5726"/>
                      <a:pt x="1207" y="5756"/>
                      <a:pt x="1209" y="5792"/>
                    </a:cubicBezTo>
                    <a:cubicBezTo>
                      <a:pt x="1211" y="5829"/>
                      <a:pt x="1209" y="5887"/>
                      <a:pt x="1214" y="5919"/>
                    </a:cubicBezTo>
                    <a:cubicBezTo>
                      <a:pt x="1218" y="5951"/>
                      <a:pt x="1195" y="6006"/>
                      <a:pt x="1191" y="6022"/>
                    </a:cubicBezTo>
                    <a:cubicBezTo>
                      <a:pt x="1186" y="6038"/>
                      <a:pt x="1177" y="6031"/>
                      <a:pt x="1177" y="6063"/>
                    </a:cubicBezTo>
                    <a:cubicBezTo>
                      <a:pt x="1177" y="6096"/>
                      <a:pt x="1186" y="6192"/>
                      <a:pt x="1170" y="6222"/>
                    </a:cubicBezTo>
                    <a:cubicBezTo>
                      <a:pt x="1154" y="6252"/>
                      <a:pt x="1149" y="6257"/>
                      <a:pt x="1144" y="6295"/>
                    </a:cubicBezTo>
                    <a:cubicBezTo>
                      <a:pt x="1140" y="6334"/>
                      <a:pt x="1142" y="6369"/>
                      <a:pt x="1128" y="6390"/>
                    </a:cubicBezTo>
                    <a:cubicBezTo>
                      <a:pt x="1115" y="6410"/>
                      <a:pt x="1103" y="6396"/>
                      <a:pt x="1106" y="6447"/>
                    </a:cubicBezTo>
                    <a:cubicBezTo>
                      <a:pt x="1108" y="6498"/>
                      <a:pt x="1103" y="6491"/>
                      <a:pt x="1108" y="6498"/>
                    </a:cubicBezTo>
                    <a:cubicBezTo>
                      <a:pt x="1112" y="6504"/>
                      <a:pt x="1099" y="6509"/>
                      <a:pt x="1099" y="6534"/>
                    </a:cubicBezTo>
                    <a:cubicBezTo>
                      <a:pt x="1099" y="6560"/>
                      <a:pt x="1108" y="6566"/>
                      <a:pt x="1108" y="6596"/>
                    </a:cubicBezTo>
                    <a:cubicBezTo>
                      <a:pt x="1108" y="6626"/>
                      <a:pt x="1096" y="6635"/>
                      <a:pt x="1096" y="6656"/>
                    </a:cubicBezTo>
                    <a:cubicBezTo>
                      <a:pt x="1096" y="6677"/>
                      <a:pt x="1124" y="6693"/>
                      <a:pt x="1115" y="6734"/>
                    </a:cubicBezTo>
                    <a:cubicBezTo>
                      <a:pt x="1106" y="6775"/>
                      <a:pt x="1101" y="6727"/>
                      <a:pt x="1099" y="6743"/>
                    </a:cubicBezTo>
                    <a:cubicBezTo>
                      <a:pt x="1096" y="6759"/>
                      <a:pt x="1099" y="6773"/>
                      <a:pt x="1099" y="6791"/>
                    </a:cubicBezTo>
                    <a:cubicBezTo>
                      <a:pt x="1099" y="6810"/>
                      <a:pt x="1099" y="6819"/>
                      <a:pt x="1096" y="6837"/>
                    </a:cubicBezTo>
                    <a:cubicBezTo>
                      <a:pt x="1094" y="6856"/>
                      <a:pt x="1076" y="6899"/>
                      <a:pt x="1080" y="6968"/>
                    </a:cubicBezTo>
                    <a:cubicBezTo>
                      <a:pt x="1085" y="7037"/>
                      <a:pt x="1096" y="7173"/>
                      <a:pt x="1083" y="7228"/>
                    </a:cubicBezTo>
                    <a:cubicBezTo>
                      <a:pt x="1069" y="7283"/>
                      <a:pt x="1066" y="7301"/>
                      <a:pt x="1057" y="7352"/>
                    </a:cubicBezTo>
                    <a:cubicBezTo>
                      <a:pt x="1048" y="7402"/>
                      <a:pt x="1041" y="7349"/>
                      <a:pt x="1041" y="7395"/>
                    </a:cubicBezTo>
                    <a:cubicBezTo>
                      <a:pt x="1041" y="7441"/>
                      <a:pt x="1044" y="7473"/>
                      <a:pt x="1034" y="7492"/>
                    </a:cubicBezTo>
                    <a:cubicBezTo>
                      <a:pt x="1025" y="7510"/>
                      <a:pt x="1014" y="7519"/>
                      <a:pt x="1014" y="7531"/>
                    </a:cubicBezTo>
                    <a:cubicBezTo>
                      <a:pt x="1014" y="7542"/>
                      <a:pt x="1014" y="7535"/>
                      <a:pt x="1009" y="7563"/>
                    </a:cubicBezTo>
                    <a:cubicBezTo>
                      <a:pt x="1004" y="7590"/>
                      <a:pt x="1004" y="7590"/>
                      <a:pt x="993" y="7602"/>
                    </a:cubicBezTo>
                    <a:cubicBezTo>
                      <a:pt x="982" y="7613"/>
                      <a:pt x="975" y="7618"/>
                      <a:pt x="975" y="7632"/>
                    </a:cubicBezTo>
                    <a:cubicBezTo>
                      <a:pt x="975" y="7645"/>
                      <a:pt x="979" y="7657"/>
                      <a:pt x="975" y="7668"/>
                    </a:cubicBezTo>
                    <a:cubicBezTo>
                      <a:pt x="970" y="7680"/>
                      <a:pt x="963" y="7678"/>
                      <a:pt x="959" y="7698"/>
                    </a:cubicBezTo>
                    <a:cubicBezTo>
                      <a:pt x="954" y="7719"/>
                      <a:pt x="961" y="7717"/>
                      <a:pt x="956" y="7728"/>
                    </a:cubicBezTo>
                    <a:cubicBezTo>
                      <a:pt x="952" y="7740"/>
                      <a:pt x="908" y="7760"/>
                      <a:pt x="908" y="7760"/>
                    </a:cubicBezTo>
                    <a:cubicBezTo>
                      <a:pt x="908" y="7760"/>
                      <a:pt x="908" y="7779"/>
                      <a:pt x="906" y="7786"/>
                    </a:cubicBezTo>
                    <a:cubicBezTo>
                      <a:pt x="903" y="7793"/>
                      <a:pt x="901" y="7809"/>
                      <a:pt x="901" y="7809"/>
                    </a:cubicBezTo>
                    <a:cubicBezTo>
                      <a:pt x="901" y="7809"/>
                      <a:pt x="915" y="7893"/>
                      <a:pt x="770" y="7926"/>
                    </a:cubicBezTo>
                    <a:cubicBezTo>
                      <a:pt x="770" y="7926"/>
                      <a:pt x="740" y="8057"/>
                      <a:pt x="577" y="8171"/>
                    </a:cubicBezTo>
                    <a:cubicBezTo>
                      <a:pt x="414" y="8286"/>
                      <a:pt x="290" y="8302"/>
                      <a:pt x="217" y="8190"/>
                    </a:cubicBezTo>
                    <a:cubicBezTo>
                      <a:pt x="143" y="8077"/>
                      <a:pt x="182" y="7916"/>
                      <a:pt x="318" y="7820"/>
                    </a:cubicBezTo>
                    <a:cubicBezTo>
                      <a:pt x="453" y="7724"/>
                      <a:pt x="566" y="7595"/>
                      <a:pt x="566" y="7595"/>
                    </a:cubicBezTo>
                    <a:cubicBezTo>
                      <a:pt x="566" y="7595"/>
                      <a:pt x="559" y="7570"/>
                      <a:pt x="552" y="7567"/>
                    </a:cubicBezTo>
                    <a:cubicBezTo>
                      <a:pt x="545" y="7565"/>
                      <a:pt x="534" y="7560"/>
                      <a:pt x="534" y="7547"/>
                    </a:cubicBezTo>
                    <a:cubicBezTo>
                      <a:pt x="534" y="7533"/>
                      <a:pt x="518" y="7549"/>
                      <a:pt x="534" y="7533"/>
                    </a:cubicBezTo>
                    <a:cubicBezTo>
                      <a:pt x="550" y="7517"/>
                      <a:pt x="559" y="7503"/>
                      <a:pt x="559" y="7503"/>
                    </a:cubicBezTo>
                    <a:cubicBezTo>
                      <a:pt x="559" y="7503"/>
                      <a:pt x="559" y="7478"/>
                      <a:pt x="557" y="7469"/>
                    </a:cubicBezTo>
                    <a:cubicBezTo>
                      <a:pt x="554" y="7459"/>
                      <a:pt x="541" y="7469"/>
                      <a:pt x="554" y="7441"/>
                    </a:cubicBezTo>
                    <a:cubicBezTo>
                      <a:pt x="568" y="7414"/>
                      <a:pt x="559" y="7400"/>
                      <a:pt x="573" y="7356"/>
                    </a:cubicBezTo>
                    <a:cubicBezTo>
                      <a:pt x="587" y="7313"/>
                      <a:pt x="582" y="7370"/>
                      <a:pt x="575" y="7340"/>
                    </a:cubicBezTo>
                    <a:cubicBezTo>
                      <a:pt x="568" y="7310"/>
                      <a:pt x="554" y="7290"/>
                      <a:pt x="557" y="7269"/>
                    </a:cubicBezTo>
                    <a:cubicBezTo>
                      <a:pt x="559" y="7248"/>
                      <a:pt x="571" y="7251"/>
                      <a:pt x="573" y="7223"/>
                    </a:cubicBezTo>
                    <a:cubicBezTo>
                      <a:pt x="575" y="7195"/>
                      <a:pt x="573" y="7179"/>
                      <a:pt x="559" y="7143"/>
                    </a:cubicBezTo>
                    <a:cubicBezTo>
                      <a:pt x="545" y="7106"/>
                      <a:pt x="536" y="7065"/>
                      <a:pt x="541" y="7044"/>
                    </a:cubicBezTo>
                    <a:cubicBezTo>
                      <a:pt x="545" y="7023"/>
                      <a:pt x="566" y="6899"/>
                      <a:pt x="566" y="6826"/>
                    </a:cubicBezTo>
                    <a:cubicBezTo>
                      <a:pt x="566" y="6752"/>
                      <a:pt x="568" y="6704"/>
                      <a:pt x="561" y="6672"/>
                    </a:cubicBezTo>
                    <a:cubicBezTo>
                      <a:pt x="554" y="6640"/>
                      <a:pt x="534" y="6516"/>
                      <a:pt x="543" y="6504"/>
                    </a:cubicBezTo>
                    <a:cubicBezTo>
                      <a:pt x="552" y="6493"/>
                      <a:pt x="566" y="6493"/>
                      <a:pt x="568" y="6463"/>
                    </a:cubicBezTo>
                    <a:cubicBezTo>
                      <a:pt x="571" y="6433"/>
                      <a:pt x="545" y="6415"/>
                      <a:pt x="571" y="6357"/>
                    </a:cubicBezTo>
                    <a:cubicBezTo>
                      <a:pt x="596" y="6300"/>
                      <a:pt x="580" y="6160"/>
                      <a:pt x="575" y="6091"/>
                    </a:cubicBezTo>
                    <a:cubicBezTo>
                      <a:pt x="571" y="6022"/>
                      <a:pt x="502" y="5905"/>
                      <a:pt x="502" y="5855"/>
                    </a:cubicBezTo>
                    <a:cubicBezTo>
                      <a:pt x="502" y="5804"/>
                      <a:pt x="476" y="5698"/>
                      <a:pt x="469" y="5662"/>
                    </a:cubicBezTo>
                    <a:cubicBezTo>
                      <a:pt x="463" y="5625"/>
                      <a:pt x="451" y="5526"/>
                      <a:pt x="440" y="5462"/>
                    </a:cubicBezTo>
                    <a:cubicBezTo>
                      <a:pt x="428" y="5397"/>
                      <a:pt x="394" y="5269"/>
                      <a:pt x="387" y="5186"/>
                    </a:cubicBezTo>
                    <a:cubicBezTo>
                      <a:pt x="380" y="5103"/>
                      <a:pt x="380" y="5067"/>
                      <a:pt x="380" y="4975"/>
                    </a:cubicBezTo>
                    <a:cubicBezTo>
                      <a:pt x="380" y="4883"/>
                      <a:pt x="384" y="4812"/>
                      <a:pt x="368" y="4759"/>
                    </a:cubicBezTo>
                    <a:cubicBezTo>
                      <a:pt x="352" y="4706"/>
                      <a:pt x="332" y="4617"/>
                      <a:pt x="355" y="4532"/>
                    </a:cubicBezTo>
                    <a:cubicBezTo>
                      <a:pt x="378" y="4447"/>
                      <a:pt x="382" y="4367"/>
                      <a:pt x="384" y="4355"/>
                    </a:cubicBezTo>
                    <a:cubicBezTo>
                      <a:pt x="387" y="4343"/>
                      <a:pt x="389" y="4284"/>
                      <a:pt x="389" y="4284"/>
                    </a:cubicBezTo>
                    <a:cubicBezTo>
                      <a:pt x="389" y="4284"/>
                      <a:pt x="316" y="4233"/>
                      <a:pt x="322" y="4171"/>
                    </a:cubicBezTo>
                    <a:cubicBezTo>
                      <a:pt x="329" y="4109"/>
                      <a:pt x="325" y="4102"/>
                      <a:pt x="343" y="4068"/>
                    </a:cubicBezTo>
                    <a:cubicBezTo>
                      <a:pt x="361" y="4033"/>
                      <a:pt x="368" y="4031"/>
                      <a:pt x="368" y="3999"/>
                    </a:cubicBezTo>
                    <a:cubicBezTo>
                      <a:pt x="368" y="3967"/>
                      <a:pt x="350" y="3992"/>
                      <a:pt x="371" y="3942"/>
                    </a:cubicBezTo>
                    <a:cubicBezTo>
                      <a:pt x="391" y="3891"/>
                      <a:pt x="410" y="3838"/>
                      <a:pt x="401" y="3785"/>
                    </a:cubicBezTo>
                    <a:cubicBezTo>
                      <a:pt x="391" y="3733"/>
                      <a:pt x="380" y="3733"/>
                      <a:pt x="382" y="3705"/>
                    </a:cubicBezTo>
                    <a:cubicBezTo>
                      <a:pt x="384" y="3677"/>
                      <a:pt x="403" y="3680"/>
                      <a:pt x="405" y="3636"/>
                    </a:cubicBezTo>
                    <a:cubicBezTo>
                      <a:pt x="408" y="3592"/>
                      <a:pt x="410" y="3574"/>
                      <a:pt x="405" y="3556"/>
                    </a:cubicBezTo>
                    <a:cubicBezTo>
                      <a:pt x="401" y="3537"/>
                      <a:pt x="394" y="3512"/>
                      <a:pt x="394" y="3496"/>
                    </a:cubicBezTo>
                    <a:cubicBezTo>
                      <a:pt x="394" y="3480"/>
                      <a:pt x="391" y="3434"/>
                      <a:pt x="391" y="3422"/>
                    </a:cubicBezTo>
                    <a:cubicBezTo>
                      <a:pt x="391" y="3411"/>
                      <a:pt x="389" y="3388"/>
                      <a:pt x="389" y="3388"/>
                    </a:cubicBezTo>
                    <a:cubicBezTo>
                      <a:pt x="389" y="3388"/>
                      <a:pt x="295" y="3370"/>
                      <a:pt x="247" y="3370"/>
                    </a:cubicBezTo>
                    <a:cubicBezTo>
                      <a:pt x="198" y="3370"/>
                      <a:pt x="159" y="3365"/>
                      <a:pt x="129" y="3280"/>
                    </a:cubicBezTo>
                    <a:cubicBezTo>
                      <a:pt x="100" y="3195"/>
                      <a:pt x="8" y="2954"/>
                      <a:pt x="3" y="2770"/>
                    </a:cubicBezTo>
                    <a:cubicBezTo>
                      <a:pt x="0" y="2587"/>
                      <a:pt x="19" y="2329"/>
                      <a:pt x="15" y="2240"/>
                    </a:cubicBezTo>
                    <a:cubicBezTo>
                      <a:pt x="10" y="2150"/>
                      <a:pt x="15" y="1985"/>
                      <a:pt x="113" y="1852"/>
                    </a:cubicBezTo>
                    <a:cubicBezTo>
                      <a:pt x="212" y="1719"/>
                      <a:pt x="435" y="1670"/>
                      <a:pt x="524" y="1645"/>
                    </a:cubicBezTo>
                    <a:cubicBezTo>
                      <a:pt x="614" y="1620"/>
                      <a:pt x="635" y="1604"/>
                      <a:pt x="688" y="1590"/>
                    </a:cubicBezTo>
                    <a:cubicBezTo>
                      <a:pt x="740" y="1576"/>
                      <a:pt x="750" y="1572"/>
                      <a:pt x="754" y="1565"/>
                    </a:cubicBezTo>
                    <a:cubicBezTo>
                      <a:pt x="759" y="1558"/>
                      <a:pt x="782" y="1532"/>
                      <a:pt x="793" y="1526"/>
                    </a:cubicBezTo>
                    <a:cubicBezTo>
                      <a:pt x="805" y="1519"/>
                      <a:pt x="885" y="1523"/>
                      <a:pt x="885" y="1523"/>
                    </a:cubicBezTo>
                    <a:cubicBezTo>
                      <a:pt x="885" y="1523"/>
                      <a:pt x="908" y="1319"/>
                      <a:pt x="915" y="1248"/>
                    </a:cubicBezTo>
                    <a:cubicBezTo>
                      <a:pt x="922" y="1177"/>
                      <a:pt x="913" y="1002"/>
                      <a:pt x="913" y="1002"/>
                    </a:cubicBezTo>
                    <a:cubicBezTo>
                      <a:pt x="913" y="1002"/>
                      <a:pt x="802" y="1030"/>
                      <a:pt x="802" y="933"/>
                    </a:cubicBezTo>
                    <a:lnTo>
                      <a:pt x="802" y="715"/>
                    </a:lnTo>
                    <a:cubicBezTo>
                      <a:pt x="802" y="687"/>
                      <a:pt x="807" y="600"/>
                      <a:pt x="871" y="619"/>
                    </a:cubicBezTo>
                    <a:cubicBezTo>
                      <a:pt x="871" y="619"/>
                      <a:pt x="848" y="467"/>
                      <a:pt x="883" y="377"/>
                    </a:cubicBezTo>
                    <a:cubicBezTo>
                      <a:pt x="917" y="288"/>
                      <a:pt x="949" y="171"/>
                      <a:pt x="1048" y="159"/>
                    </a:cubicBezTo>
                    <a:cubicBezTo>
                      <a:pt x="1048" y="159"/>
                      <a:pt x="1089" y="0"/>
                      <a:pt x="1468" y="60"/>
                    </a:cubicBezTo>
                    <a:cubicBezTo>
                      <a:pt x="1847" y="122"/>
                      <a:pt x="1776" y="467"/>
                      <a:pt x="1739" y="632"/>
                    </a:cubicBezTo>
                    <a:cubicBezTo>
                      <a:pt x="1703" y="798"/>
                      <a:pt x="1707" y="786"/>
                      <a:pt x="1707" y="786"/>
                    </a:cubicBezTo>
                    <a:cubicBezTo>
                      <a:pt x="1707" y="786"/>
                      <a:pt x="1744" y="752"/>
                      <a:pt x="1767" y="821"/>
                    </a:cubicBezTo>
                    <a:cubicBezTo>
                      <a:pt x="1790" y="889"/>
                      <a:pt x="1744" y="926"/>
                      <a:pt x="1730" y="991"/>
                    </a:cubicBezTo>
                    <a:cubicBezTo>
                      <a:pt x="1716" y="1055"/>
                      <a:pt x="1698" y="1115"/>
                      <a:pt x="1670" y="1124"/>
                    </a:cubicBezTo>
                    <a:cubicBezTo>
                      <a:pt x="1643" y="1133"/>
                      <a:pt x="1611" y="1108"/>
                      <a:pt x="1611" y="1108"/>
                    </a:cubicBezTo>
                    <a:cubicBezTo>
                      <a:pt x="1611" y="1108"/>
                      <a:pt x="1581" y="1239"/>
                      <a:pt x="1569" y="1264"/>
                    </a:cubicBezTo>
                    <a:cubicBezTo>
                      <a:pt x="1569" y="1264"/>
                      <a:pt x="1551" y="1386"/>
                      <a:pt x="1553" y="1411"/>
                    </a:cubicBezTo>
                    <a:lnTo>
                      <a:pt x="1556" y="1436"/>
                    </a:lnTo>
                    <a:cubicBezTo>
                      <a:pt x="1556" y="1436"/>
                      <a:pt x="1581" y="1457"/>
                      <a:pt x="1622" y="1470"/>
                    </a:cubicBezTo>
                    <a:cubicBezTo>
                      <a:pt x="1664" y="1484"/>
                      <a:pt x="1712" y="1487"/>
                      <a:pt x="1721" y="1496"/>
                    </a:cubicBezTo>
                    <a:cubicBezTo>
                      <a:pt x="1730" y="1505"/>
                      <a:pt x="1739" y="1521"/>
                      <a:pt x="1753" y="1530"/>
                    </a:cubicBezTo>
                    <a:cubicBezTo>
                      <a:pt x="1767" y="1540"/>
                      <a:pt x="1760" y="1537"/>
                      <a:pt x="1790" y="1546"/>
                    </a:cubicBezTo>
                    <a:cubicBezTo>
                      <a:pt x="1820" y="1556"/>
                      <a:pt x="1875" y="1576"/>
                      <a:pt x="1916" y="1585"/>
                    </a:cubicBezTo>
                    <a:cubicBezTo>
                      <a:pt x="1958" y="1595"/>
                      <a:pt x="2001" y="1597"/>
                      <a:pt x="2036" y="1611"/>
                    </a:cubicBezTo>
                    <a:cubicBezTo>
                      <a:pt x="2070" y="1624"/>
                      <a:pt x="2079" y="1617"/>
                      <a:pt x="2109" y="1629"/>
                    </a:cubicBezTo>
                    <a:cubicBezTo>
                      <a:pt x="2139" y="1640"/>
                      <a:pt x="2153" y="1640"/>
                      <a:pt x="2178" y="1650"/>
                    </a:cubicBezTo>
                    <a:cubicBezTo>
                      <a:pt x="2203" y="1659"/>
                      <a:pt x="2212" y="1666"/>
                      <a:pt x="2233" y="1673"/>
                    </a:cubicBezTo>
                    <a:cubicBezTo>
                      <a:pt x="2254" y="1680"/>
                      <a:pt x="2254" y="1684"/>
                      <a:pt x="2279" y="1728"/>
                    </a:cubicBezTo>
                    <a:cubicBezTo>
                      <a:pt x="2304" y="1771"/>
                      <a:pt x="2323" y="1833"/>
                      <a:pt x="2352" y="1882"/>
                    </a:cubicBezTo>
                    <a:cubicBezTo>
                      <a:pt x="2383" y="1930"/>
                      <a:pt x="2385" y="2038"/>
                      <a:pt x="2408" y="2086"/>
                    </a:cubicBezTo>
                    <a:cubicBezTo>
                      <a:pt x="2431" y="2134"/>
                      <a:pt x="2424" y="2196"/>
                      <a:pt x="2422" y="2254"/>
                    </a:cubicBezTo>
                    <a:cubicBezTo>
                      <a:pt x="2419" y="2311"/>
                      <a:pt x="2387" y="2366"/>
                      <a:pt x="2415" y="2412"/>
                    </a:cubicBezTo>
                    <a:cubicBezTo>
                      <a:pt x="2442" y="2458"/>
                      <a:pt x="2472" y="2621"/>
                      <a:pt x="2447" y="2807"/>
                    </a:cubicBezTo>
                    <a:cubicBezTo>
                      <a:pt x="2422" y="2993"/>
                      <a:pt x="2401" y="3170"/>
                      <a:pt x="2376" y="3266"/>
                    </a:cubicBezTo>
                    <a:cubicBezTo>
                      <a:pt x="2350" y="3363"/>
                      <a:pt x="2325" y="3377"/>
                      <a:pt x="2281" y="3383"/>
                    </a:cubicBezTo>
                    <a:cubicBezTo>
                      <a:pt x="2238" y="3390"/>
                      <a:pt x="2063" y="3425"/>
                      <a:pt x="2063" y="3425"/>
                    </a:cubicBezTo>
                    <a:cubicBezTo>
                      <a:pt x="2063" y="3425"/>
                      <a:pt x="2077" y="3501"/>
                      <a:pt x="2093" y="3579"/>
                    </a:cubicBezTo>
                    <a:cubicBezTo>
                      <a:pt x="2109" y="3657"/>
                      <a:pt x="2128" y="3714"/>
                      <a:pt x="2132" y="3728"/>
                    </a:cubicBezTo>
                    <a:cubicBezTo>
                      <a:pt x="2137" y="3742"/>
                      <a:pt x="2144" y="3785"/>
                      <a:pt x="2146" y="3799"/>
                    </a:cubicBezTo>
                    <a:cubicBezTo>
                      <a:pt x="2148" y="3813"/>
                      <a:pt x="2183" y="3896"/>
                      <a:pt x="2173" y="3937"/>
                    </a:cubicBezTo>
                    <a:cubicBezTo>
                      <a:pt x="2164" y="3978"/>
                      <a:pt x="2155" y="4059"/>
                      <a:pt x="2153" y="4068"/>
                    </a:cubicBezTo>
                    <a:cubicBezTo>
                      <a:pt x="2150" y="4077"/>
                      <a:pt x="2150" y="4100"/>
                      <a:pt x="2153" y="4119"/>
                    </a:cubicBezTo>
                    <a:cubicBezTo>
                      <a:pt x="2155" y="4137"/>
                      <a:pt x="2173" y="4190"/>
                      <a:pt x="2164" y="4210"/>
                    </a:cubicBezTo>
                    <a:cubicBezTo>
                      <a:pt x="2155" y="4231"/>
                      <a:pt x="2104" y="4298"/>
                      <a:pt x="2104" y="4298"/>
                    </a:cubicBezTo>
                    <a:cubicBezTo>
                      <a:pt x="2104" y="4298"/>
                      <a:pt x="2112" y="4348"/>
                      <a:pt x="2137" y="4426"/>
                    </a:cubicBezTo>
                    <a:cubicBezTo>
                      <a:pt x="2162" y="4504"/>
                      <a:pt x="2196" y="4626"/>
                      <a:pt x="2199" y="4718"/>
                    </a:cubicBezTo>
                    <a:cubicBezTo>
                      <a:pt x="2201" y="4810"/>
                      <a:pt x="2206" y="4966"/>
                      <a:pt x="2210" y="5016"/>
                    </a:cubicBezTo>
                    <a:cubicBezTo>
                      <a:pt x="2215" y="5067"/>
                      <a:pt x="2217" y="5099"/>
                      <a:pt x="2219" y="5120"/>
                    </a:cubicBezTo>
                    <a:cubicBezTo>
                      <a:pt x="2222" y="5140"/>
                      <a:pt x="2235" y="5152"/>
                      <a:pt x="2238" y="5177"/>
                    </a:cubicBezTo>
                    <a:cubicBezTo>
                      <a:pt x="2240" y="5202"/>
                      <a:pt x="2226" y="5237"/>
                      <a:pt x="2224" y="5246"/>
                    </a:cubicBezTo>
                    <a:cubicBezTo>
                      <a:pt x="2222" y="5255"/>
                      <a:pt x="2233" y="5301"/>
                      <a:pt x="2235" y="5312"/>
                    </a:cubicBezTo>
                    <a:cubicBezTo>
                      <a:pt x="2238" y="5324"/>
                      <a:pt x="2233" y="5347"/>
                      <a:pt x="2226" y="5370"/>
                    </a:cubicBezTo>
                    <a:cubicBezTo>
                      <a:pt x="2219" y="5393"/>
                      <a:pt x="2233" y="5414"/>
                      <a:pt x="2233" y="5427"/>
                    </a:cubicBezTo>
                    <a:cubicBezTo>
                      <a:pt x="2233" y="5441"/>
                      <a:pt x="2233" y="5453"/>
                      <a:pt x="2224" y="5471"/>
                    </a:cubicBezTo>
                    <a:cubicBezTo>
                      <a:pt x="2215" y="5489"/>
                      <a:pt x="2217" y="5496"/>
                      <a:pt x="2217" y="5519"/>
                    </a:cubicBezTo>
                    <a:cubicBezTo>
                      <a:pt x="2217" y="5542"/>
                      <a:pt x="2206" y="5565"/>
                      <a:pt x="2206" y="5572"/>
                    </a:cubicBezTo>
                    <a:cubicBezTo>
                      <a:pt x="2206" y="5579"/>
                      <a:pt x="2203" y="5643"/>
                      <a:pt x="2203" y="5689"/>
                    </a:cubicBezTo>
                    <a:cubicBezTo>
                      <a:pt x="2203" y="5735"/>
                      <a:pt x="2187" y="5852"/>
                      <a:pt x="2192" y="5884"/>
                    </a:cubicBezTo>
                    <a:cubicBezTo>
                      <a:pt x="2196" y="5916"/>
                      <a:pt x="2173" y="5997"/>
                      <a:pt x="2173" y="6018"/>
                    </a:cubicBezTo>
                    <a:cubicBezTo>
                      <a:pt x="2173" y="6038"/>
                      <a:pt x="2194" y="6116"/>
                      <a:pt x="2192" y="6146"/>
                    </a:cubicBezTo>
                    <a:cubicBezTo>
                      <a:pt x="2189" y="6176"/>
                      <a:pt x="2178" y="6181"/>
                      <a:pt x="2176" y="6213"/>
                    </a:cubicBezTo>
                    <a:cubicBezTo>
                      <a:pt x="2173" y="6245"/>
                      <a:pt x="2150" y="6293"/>
                      <a:pt x="2150" y="6323"/>
                    </a:cubicBezTo>
                    <a:cubicBezTo>
                      <a:pt x="2150" y="6353"/>
                      <a:pt x="2132" y="6406"/>
                      <a:pt x="2139" y="6438"/>
                    </a:cubicBezTo>
                    <a:cubicBezTo>
                      <a:pt x="2146" y="6470"/>
                      <a:pt x="2139" y="6548"/>
                      <a:pt x="2153" y="6573"/>
                    </a:cubicBezTo>
                    <a:cubicBezTo>
                      <a:pt x="2167" y="6598"/>
                      <a:pt x="2178" y="6702"/>
                      <a:pt x="2208" y="6766"/>
                    </a:cubicBezTo>
                    <a:cubicBezTo>
                      <a:pt x="2238" y="6830"/>
                      <a:pt x="2295" y="6925"/>
                      <a:pt x="2300" y="7016"/>
                    </a:cubicBezTo>
                    <a:cubicBezTo>
                      <a:pt x="2304" y="7108"/>
                      <a:pt x="2316" y="7239"/>
                      <a:pt x="2314" y="7292"/>
                    </a:cubicBezTo>
                    <a:cubicBezTo>
                      <a:pt x="2311" y="7345"/>
                      <a:pt x="2327" y="7365"/>
                      <a:pt x="2316" y="7466"/>
                    </a:cubicBezTo>
                    <a:cubicBezTo>
                      <a:pt x="2304" y="7567"/>
                      <a:pt x="2284" y="7680"/>
                      <a:pt x="2284" y="7707"/>
                    </a:cubicBezTo>
                    <a:cubicBezTo>
                      <a:pt x="2284" y="7735"/>
                      <a:pt x="2279" y="7783"/>
                      <a:pt x="2302" y="7809"/>
                    </a:cubicBezTo>
                    <a:cubicBezTo>
                      <a:pt x="2325" y="7834"/>
                      <a:pt x="2336" y="7871"/>
                      <a:pt x="2339" y="7903"/>
                    </a:cubicBezTo>
                    <a:cubicBezTo>
                      <a:pt x="2341" y="7935"/>
                      <a:pt x="2352" y="7949"/>
                      <a:pt x="2341" y="7960"/>
                    </a:cubicBezTo>
                    <a:cubicBezTo>
                      <a:pt x="2330" y="7972"/>
                      <a:pt x="2325" y="7967"/>
                      <a:pt x="2320" y="7992"/>
                    </a:cubicBezTo>
                    <a:cubicBezTo>
                      <a:pt x="2316" y="8018"/>
                      <a:pt x="2309" y="8013"/>
                      <a:pt x="2318" y="8036"/>
                    </a:cubicBezTo>
                    <a:cubicBezTo>
                      <a:pt x="2327" y="8059"/>
                      <a:pt x="2332" y="8052"/>
                      <a:pt x="2332" y="8073"/>
                    </a:cubicBezTo>
                    <a:cubicBezTo>
                      <a:pt x="2332" y="8093"/>
                      <a:pt x="2330" y="8105"/>
                      <a:pt x="2327" y="8119"/>
                    </a:cubicBezTo>
                    <a:cubicBezTo>
                      <a:pt x="2325" y="8132"/>
                      <a:pt x="2302" y="8089"/>
                      <a:pt x="2327" y="8144"/>
                    </a:cubicBezTo>
                    <a:cubicBezTo>
                      <a:pt x="2352" y="8199"/>
                      <a:pt x="2357" y="8213"/>
                      <a:pt x="2357" y="8213"/>
                    </a:cubicBezTo>
                    <a:cubicBezTo>
                      <a:pt x="2357" y="8213"/>
                      <a:pt x="2442" y="8266"/>
                      <a:pt x="2541" y="8383"/>
                    </a:cubicBezTo>
                    <a:cubicBezTo>
                      <a:pt x="2640" y="8500"/>
                      <a:pt x="2817" y="8695"/>
                      <a:pt x="2669" y="8869"/>
                    </a:cubicBezTo>
                    <a:cubicBezTo>
                      <a:pt x="2523" y="9044"/>
                      <a:pt x="2307" y="8828"/>
                      <a:pt x="2240" y="8681"/>
                    </a:cubicBezTo>
                    <a:cubicBezTo>
                      <a:pt x="2173" y="8534"/>
                      <a:pt x="2118" y="8502"/>
                      <a:pt x="2118" y="8502"/>
                    </a:cubicBezTo>
                    <a:cubicBezTo>
                      <a:pt x="2118" y="8502"/>
                      <a:pt x="2091" y="8552"/>
                      <a:pt x="2013" y="8495"/>
                    </a:cubicBezTo>
                    <a:cubicBezTo>
                      <a:pt x="1935" y="8438"/>
                      <a:pt x="1820" y="8334"/>
                      <a:pt x="1868" y="8222"/>
                    </a:cubicBezTo>
                    <a:cubicBezTo>
                      <a:pt x="1916" y="8109"/>
                      <a:pt x="1893" y="8114"/>
                      <a:pt x="1889" y="8102"/>
                    </a:cubicBezTo>
                    <a:cubicBezTo>
                      <a:pt x="1884" y="8091"/>
                      <a:pt x="1834" y="8089"/>
                      <a:pt x="1834" y="8089"/>
                    </a:cubicBezTo>
                    <a:cubicBezTo>
                      <a:pt x="1834" y="8089"/>
                      <a:pt x="1817" y="8079"/>
                      <a:pt x="1824" y="8059"/>
                    </a:cubicBezTo>
                    <a:cubicBezTo>
                      <a:pt x="1831" y="8038"/>
                      <a:pt x="1838" y="8052"/>
                      <a:pt x="1838" y="8027"/>
                    </a:cubicBezTo>
                    <a:cubicBezTo>
                      <a:pt x="1838" y="8001"/>
                      <a:pt x="1843" y="7988"/>
                      <a:pt x="1829" y="7976"/>
                    </a:cubicBezTo>
                    <a:cubicBezTo>
                      <a:pt x="1815" y="7965"/>
                      <a:pt x="1806" y="7956"/>
                      <a:pt x="1806" y="7949"/>
                    </a:cubicBezTo>
                    <a:cubicBezTo>
                      <a:pt x="1806" y="7942"/>
                      <a:pt x="1815" y="7914"/>
                      <a:pt x="1817" y="7905"/>
                    </a:cubicBezTo>
                    <a:cubicBezTo>
                      <a:pt x="1820" y="7896"/>
                      <a:pt x="1808" y="7871"/>
                      <a:pt x="1804" y="7864"/>
                    </a:cubicBezTo>
                    <a:cubicBezTo>
                      <a:pt x="1799" y="7857"/>
                      <a:pt x="1781" y="7820"/>
                      <a:pt x="1776" y="7811"/>
                    </a:cubicBezTo>
                    <a:cubicBezTo>
                      <a:pt x="1772" y="7802"/>
                      <a:pt x="1744" y="7538"/>
                      <a:pt x="1732" y="7482"/>
                    </a:cubicBezTo>
                    <a:cubicBezTo>
                      <a:pt x="1721" y="7427"/>
                      <a:pt x="1636" y="7131"/>
                      <a:pt x="1638" y="7049"/>
                    </a:cubicBezTo>
                    <a:cubicBezTo>
                      <a:pt x="1640" y="6966"/>
                      <a:pt x="1636" y="6876"/>
                      <a:pt x="1627" y="6851"/>
                    </a:cubicBezTo>
                    <a:cubicBezTo>
                      <a:pt x="1618" y="6826"/>
                      <a:pt x="1620" y="6814"/>
                      <a:pt x="1622" y="6789"/>
                    </a:cubicBezTo>
                    <a:cubicBezTo>
                      <a:pt x="1624" y="6764"/>
                      <a:pt x="1611" y="6789"/>
                      <a:pt x="1601" y="6752"/>
                    </a:cubicBezTo>
                    <a:cubicBezTo>
                      <a:pt x="1592" y="6716"/>
                      <a:pt x="1581" y="6695"/>
                      <a:pt x="1592" y="6683"/>
                    </a:cubicBezTo>
                    <a:cubicBezTo>
                      <a:pt x="1604" y="6672"/>
                      <a:pt x="1613" y="6654"/>
                      <a:pt x="1601" y="6640"/>
                    </a:cubicBezTo>
                    <a:cubicBezTo>
                      <a:pt x="1590" y="6626"/>
                      <a:pt x="1567" y="6592"/>
                      <a:pt x="1569" y="6571"/>
                    </a:cubicBezTo>
                    <a:cubicBezTo>
                      <a:pt x="1572" y="6550"/>
                      <a:pt x="1581" y="6516"/>
                      <a:pt x="1563" y="6475"/>
                    </a:cubicBezTo>
                    <a:cubicBezTo>
                      <a:pt x="1544" y="6433"/>
                      <a:pt x="1496" y="6328"/>
                      <a:pt x="1494" y="6243"/>
                    </a:cubicBezTo>
                    <a:cubicBezTo>
                      <a:pt x="1492" y="6158"/>
                      <a:pt x="1471" y="6045"/>
                      <a:pt x="1459" y="5939"/>
                    </a:cubicBezTo>
                    <a:cubicBezTo>
                      <a:pt x="1448" y="5834"/>
                      <a:pt x="1388" y="5652"/>
                      <a:pt x="1360" y="5602"/>
                    </a:cubicBezTo>
                    <a:cubicBezTo>
                      <a:pt x="1333" y="5551"/>
                      <a:pt x="1292" y="5437"/>
                      <a:pt x="1292" y="5437"/>
                    </a:cubicBezTo>
                    <a:lnTo>
                      <a:pt x="1286" y="5445"/>
                    </a:lnTo>
                    <a:close/>
                  </a:path>
                </a:pathLst>
              </a:custGeom>
              <a:solidFill>
                <a:srgbClr val="243F7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5654499" y="4142189"/>
              <a:ext cx="1741010" cy="5584300"/>
            </a:xfrm>
            <a:custGeom>
              <a:avLst/>
              <a:gdLst>
                <a:gd name="T0" fmla="*/ 27 w 1419"/>
                <a:gd name="T1" fmla="*/ 1697 h 4547"/>
                <a:gd name="T2" fmla="*/ 99 w 1419"/>
                <a:gd name="T3" fmla="*/ 2031 h 4547"/>
                <a:gd name="T4" fmla="*/ 110 w 1419"/>
                <a:gd name="T5" fmla="*/ 2374 h 4547"/>
                <a:gd name="T6" fmla="*/ 286 w 1419"/>
                <a:gd name="T7" fmla="*/ 2543 h 4547"/>
                <a:gd name="T8" fmla="*/ 318 w 1419"/>
                <a:gd name="T9" fmla="*/ 3233 h 4547"/>
                <a:gd name="T10" fmla="*/ 286 w 1419"/>
                <a:gd name="T11" fmla="*/ 3706 h 4547"/>
                <a:gd name="T12" fmla="*/ 232 w 1419"/>
                <a:gd name="T13" fmla="*/ 4142 h 4547"/>
                <a:gd name="T14" fmla="*/ 254 w 1419"/>
                <a:gd name="T15" fmla="*/ 4301 h 4547"/>
                <a:gd name="T16" fmla="*/ 471 w 1419"/>
                <a:gd name="T17" fmla="*/ 4448 h 4547"/>
                <a:gd name="T18" fmla="*/ 560 w 1419"/>
                <a:gd name="T19" fmla="*/ 4254 h 4547"/>
                <a:gd name="T20" fmla="*/ 614 w 1419"/>
                <a:gd name="T21" fmla="*/ 3372 h 4547"/>
                <a:gd name="T22" fmla="*/ 668 w 1419"/>
                <a:gd name="T23" fmla="*/ 3176 h 4547"/>
                <a:gd name="T24" fmla="*/ 704 w 1419"/>
                <a:gd name="T25" fmla="*/ 2761 h 4547"/>
                <a:gd name="T26" fmla="*/ 765 w 1419"/>
                <a:gd name="T27" fmla="*/ 2843 h 4547"/>
                <a:gd name="T28" fmla="*/ 804 w 1419"/>
                <a:gd name="T29" fmla="*/ 3152 h 4547"/>
                <a:gd name="T30" fmla="*/ 821 w 1419"/>
                <a:gd name="T31" fmla="*/ 3291 h 4547"/>
                <a:gd name="T32" fmla="*/ 846 w 1419"/>
                <a:gd name="T33" fmla="*/ 3790 h 4547"/>
                <a:gd name="T34" fmla="*/ 926 w 1419"/>
                <a:gd name="T35" fmla="*/ 4228 h 4547"/>
                <a:gd name="T36" fmla="*/ 974 w 1419"/>
                <a:gd name="T37" fmla="*/ 4417 h 4547"/>
                <a:gd name="T38" fmla="*/ 1166 w 1419"/>
                <a:gd name="T39" fmla="*/ 4296 h 4547"/>
                <a:gd name="T40" fmla="*/ 1195 w 1419"/>
                <a:gd name="T41" fmla="*/ 4198 h 4547"/>
                <a:gd name="T42" fmla="*/ 1160 w 1419"/>
                <a:gd name="T43" fmla="*/ 3894 h 4547"/>
                <a:gd name="T44" fmla="*/ 1121 w 1419"/>
                <a:gd name="T45" fmla="*/ 3364 h 4547"/>
                <a:gd name="T46" fmla="*/ 1183 w 1419"/>
                <a:gd name="T47" fmla="*/ 3026 h 4547"/>
                <a:gd name="T48" fmla="*/ 1211 w 1419"/>
                <a:gd name="T49" fmla="*/ 2569 h 4547"/>
                <a:gd name="T50" fmla="*/ 1353 w 1419"/>
                <a:gd name="T51" fmla="*/ 2507 h 4547"/>
                <a:gd name="T52" fmla="*/ 1396 w 1419"/>
                <a:gd name="T53" fmla="*/ 2213 h 4547"/>
                <a:gd name="T54" fmla="*/ 1386 w 1419"/>
                <a:gd name="T55" fmla="*/ 1627 h 4547"/>
                <a:gd name="T56" fmla="*/ 1192 w 1419"/>
                <a:gd name="T57" fmla="*/ 776 h 4547"/>
                <a:gd name="T58" fmla="*/ 815 w 1419"/>
                <a:gd name="T59" fmla="*/ 640 h 4547"/>
                <a:gd name="T60" fmla="*/ 849 w 1419"/>
                <a:gd name="T61" fmla="*/ 547 h 4547"/>
                <a:gd name="T62" fmla="*/ 862 w 1419"/>
                <a:gd name="T63" fmla="*/ 484 h 4547"/>
                <a:gd name="T64" fmla="*/ 888 w 1419"/>
                <a:gd name="T65" fmla="*/ 296 h 4547"/>
                <a:gd name="T66" fmla="*/ 858 w 1419"/>
                <a:gd name="T67" fmla="*/ 127 h 4547"/>
                <a:gd name="T68" fmla="*/ 477 w 1419"/>
                <a:gd name="T69" fmla="*/ 119 h 4547"/>
                <a:gd name="T70" fmla="*/ 428 w 1419"/>
                <a:gd name="T71" fmla="*/ 226 h 4547"/>
                <a:gd name="T72" fmla="*/ 405 w 1419"/>
                <a:gd name="T73" fmla="*/ 320 h 4547"/>
                <a:gd name="T74" fmla="*/ 411 w 1419"/>
                <a:gd name="T75" fmla="*/ 361 h 4547"/>
                <a:gd name="T76" fmla="*/ 443 w 1419"/>
                <a:gd name="T77" fmla="*/ 437 h 4547"/>
                <a:gd name="T78" fmla="*/ 434 w 1419"/>
                <a:gd name="T79" fmla="*/ 492 h 4547"/>
                <a:gd name="T80" fmla="*/ 456 w 1419"/>
                <a:gd name="T81" fmla="*/ 496 h 4547"/>
                <a:gd name="T82" fmla="*/ 481 w 1419"/>
                <a:gd name="T83" fmla="*/ 573 h 4547"/>
                <a:gd name="T84" fmla="*/ 518 w 1419"/>
                <a:gd name="T85" fmla="*/ 625 h 4547"/>
                <a:gd name="T86" fmla="*/ 333 w 1419"/>
                <a:gd name="T87" fmla="*/ 795 h 4547"/>
                <a:gd name="T88" fmla="*/ 113 w 1419"/>
                <a:gd name="T89" fmla="*/ 958 h 4547"/>
                <a:gd name="T90" fmla="*/ 99 w 1419"/>
                <a:gd name="T91" fmla="*/ 1141 h 4547"/>
                <a:gd name="T92" fmla="*/ 77 w 1419"/>
                <a:gd name="T93" fmla="*/ 1354 h 4547"/>
                <a:gd name="T94" fmla="*/ 41 w 1419"/>
                <a:gd name="T95" fmla="*/ 1527 h 4547"/>
                <a:gd name="T96" fmla="*/ 39 w 1419"/>
                <a:gd name="T97" fmla="*/ 1644 h 4547"/>
                <a:gd name="T98" fmla="*/ 1266 w 1419"/>
                <a:gd name="T99" fmla="*/ 2418 h 4547"/>
                <a:gd name="T100" fmla="*/ 1256 w 1419"/>
                <a:gd name="T101" fmla="*/ 2470 h 4547"/>
                <a:gd name="T102" fmla="*/ 1216 w 1419"/>
                <a:gd name="T103" fmla="*/ 2224 h 4547"/>
                <a:gd name="T104" fmla="*/ 1214 w 1419"/>
                <a:gd name="T105" fmla="*/ 2344 h 4547"/>
                <a:gd name="T106" fmla="*/ 234 w 1419"/>
                <a:gd name="T107" fmla="*/ 1692 h 4547"/>
                <a:gd name="T108" fmla="*/ 266 w 1419"/>
                <a:gd name="T109" fmla="*/ 1543 h 4547"/>
                <a:gd name="T110" fmla="*/ 320 w 1419"/>
                <a:gd name="T111" fmla="*/ 1695 h 4547"/>
                <a:gd name="T112" fmla="*/ 252 w 1419"/>
                <a:gd name="T113" fmla="*/ 1812 h 4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9" h="4547">
                  <a:moveTo>
                    <a:pt x="39" y="1644"/>
                  </a:moveTo>
                  <a:lnTo>
                    <a:pt x="39" y="1644"/>
                  </a:lnTo>
                  <a:lnTo>
                    <a:pt x="27" y="1697"/>
                  </a:lnTo>
                  <a:cubicBezTo>
                    <a:pt x="16" y="1750"/>
                    <a:pt x="18" y="1729"/>
                    <a:pt x="18" y="1761"/>
                  </a:cubicBezTo>
                  <a:cubicBezTo>
                    <a:pt x="18" y="1793"/>
                    <a:pt x="20" y="1798"/>
                    <a:pt x="39" y="1835"/>
                  </a:cubicBezTo>
                  <a:cubicBezTo>
                    <a:pt x="57" y="1872"/>
                    <a:pt x="85" y="1989"/>
                    <a:pt x="99" y="2031"/>
                  </a:cubicBezTo>
                  <a:cubicBezTo>
                    <a:pt x="113" y="2072"/>
                    <a:pt x="117" y="2105"/>
                    <a:pt x="106" y="2135"/>
                  </a:cubicBezTo>
                  <a:cubicBezTo>
                    <a:pt x="94" y="2164"/>
                    <a:pt x="89" y="2181"/>
                    <a:pt x="94" y="2206"/>
                  </a:cubicBezTo>
                  <a:cubicBezTo>
                    <a:pt x="99" y="2231"/>
                    <a:pt x="113" y="2328"/>
                    <a:pt x="110" y="2374"/>
                  </a:cubicBezTo>
                  <a:cubicBezTo>
                    <a:pt x="108" y="2420"/>
                    <a:pt x="126" y="2425"/>
                    <a:pt x="145" y="2425"/>
                  </a:cubicBezTo>
                  <a:cubicBezTo>
                    <a:pt x="163" y="2425"/>
                    <a:pt x="260" y="2344"/>
                    <a:pt x="260" y="2344"/>
                  </a:cubicBezTo>
                  <a:cubicBezTo>
                    <a:pt x="258" y="2356"/>
                    <a:pt x="278" y="2466"/>
                    <a:pt x="286" y="2543"/>
                  </a:cubicBezTo>
                  <a:cubicBezTo>
                    <a:pt x="295" y="2619"/>
                    <a:pt x="306" y="2761"/>
                    <a:pt x="311" y="2803"/>
                  </a:cubicBezTo>
                  <a:cubicBezTo>
                    <a:pt x="315" y="2845"/>
                    <a:pt x="315" y="2980"/>
                    <a:pt x="315" y="3119"/>
                  </a:cubicBezTo>
                  <a:cubicBezTo>
                    <a:pt x="315" y="3162"/>
                    <a:pt x="316" y="3201"/>
                    <a:pt x="318" y="3233"/>
                  </a:cubicBezTo>
                  <a:cubicBezTo>
                    <a:pt x="317" y="3265"/>
                    <a:pt x="313" y="3296"/>
                    <a:pt x="302" y="3343"/>
                  </a:cubicBezTo>
                  <a:cubicBezTo>
                    <a:pt x="276" y="3454"/>
                    <a:pt x="264" y="3493"/>
                    <a:pt x="283" y="3585"/>
                  </a:cubicBezTo>
                  <a:cubicBezTo>
                    <a:pt x="302" y="3677"/>
                    <a:pt x="286" y="3687"/>
                    <a:pt x="286" y="3706"/>
                  </a:cubicBezTo>
                  <a:cubicBezTo>
                    <a:pt x="286" y="3725"/>
                    <a:pt x="232" y="3941"/>
                    <a:pt x="232" y="4008"/>
                  </a:cubicBezTo>
                  <a:cubicBezTo>
                    <a:pt x="232" y="4075"/>
                    <a:pt x="264" y="4085"/>
                    <a:pt x="267" y="4104"/>
                  </a:cubicBezTo>
                  <a:cubicBezTo>
                    <a:pt x="270" y="4123"/>
                    <a:pt x="235" y="4120"/>
                    <a:pt x="232" y="4142"/>
                  </a:cubicBezTo>
                  <a:cubicBezTo>
                    <a:pt x="229" y="4164"/>
                    <a:pt x="245" y="4187"/>
                    <a:pt x="245" y="4209"/>
                  </a:cubicBezTo>
                  <a:cubicBezTo>
                    <a:pt x="245" y="4231"/>
                    <a:pt x="222" y="4244"/>
                    <a:pt x="222" y="4269"/>
                  </a:cubicBezTo>
                  <a:cubicBezTo>
                    <a:pt x="222" y="4295"/>
                    <a:pt x="254" y="4301"/>
                    <a:pt x="254" y="4301"/>
                  </a:cubicBezTo>
                  <a:cubicBezTo>
                    <a:pt x="210" y="4375"/>
                    <a:pt x="216" y="4451"/>
                    <a:pt x="216" y="4480"/>
                  </a:cubicBezTo>
                  <a:cubicBezTo>
                    <a:pt x="216" y="4508"/>
                    <a:pt x="210" y="4547"/>
                    <a:pt x="340" y="4547"/>
                  </a:cubicBezTo>
                  <a:cubicBezTo>
                    <a:pt x="471" y="4547"/>
                    <a:pt x="471" y="4486"/>
                    <a:pt x="471" y="4448"/>
                  </a:cubicBezTo>
                  <a:lnTo>
                    <a:pt x="471" y="4346"/>
                  </a:lnTo>
                  <a:cubicBezTo>
                    <a:pt x="490" y="4324"/>
                    <a:pt x="506" y="4273"/>
                    <a:pt x="506" y="4273"/>
                  </a:cubicBezTo>
                  <a:cubicBezTo>
                    <a:pt x="506" y="4273"/>
                    <a:pt x="550" y="4257"/>
                    <a:pt x="560" y="4254"/>
                  </a:cubicBezTo>
                  <a:cubicBezTo>
                    <a:pt x="569" y="4250"/>
                    <a:pt x="563" y="4231"/>
                    <a:pt x="563" y="4209"/>
                  </a:cubicBezTo>
                  <a:cubicBezTo>
                    <a:pt x="563" y="4187"/>
                    <a:pt x="601" y="3922"/>
                    <a:pt x="604" y="3805"/>
                  </a:cubicBezTo>
                  <a:cubicBezTo>
                    <a:pt x="608" y="3687"/>
                    <a:pt x="614" y="3461"/>
                    <a:pt x="614" y="3372"/>
                  </a:cubicBezTo>
                  <a:cubicBezTo>
                    <a:pt x="614" y="3362"/>
                    <a:pt x="615" y="3352"/>
                    <a:pt x="616" y="3341"/>
                  </a:cubicBezTo>
                  <a:cubicBezTo>
                    <a:pt x="621" y="3320"/>
                    <a:pt x="630" y="3297"/>
                    <a:pt x="641" y="3274"/>
                  </a:cubicBezTo>
                  <a:cubicBezTo>
                    <a:pt x="660" y="3236"/>
                    <a:pt x="673" y="3205"/>
                    <a:pt x="668" y="3176"/>
                  </a:cubicBezTo>
                  <a:cubicBezTo>
                    <a:pt x="662" y="3147"/>
                    <a:pt x="686" y="3120"/>
                    <a:pt x="685" y="3042"/>
                  </a:cubicBezTo>
                  <a:cubicBezTo>
                    <a:pt x="684" y="2963"/>
                    <a:pt x="705" y="2868"/>
                    <a:pt x="707" y="2825"/>
                  </a:cubicBezTo>
                  <a:cubicBezTo>
                    <a:pt x="710" y="2782"/>
                    <a:pt x="705" y="2774"/>
                    <a:pt x="704" y="2761"/>
                  </a:cubicBezTo>
                  <a:cubicBezTo>
                    <a:pt x="703" y="2749"/>
                    <a:pt x="710" y="2729"/>
                    <a:pt x="721" y="2710"/>
                  </a:cubicBezTo>
                  <a:cubicBezTo>
                    <a:pt x="733" y="2690"/>
                    <a:pt x="742" y="2667"/>
                    <a:pt x="742" y="2667"/>
                  </a:cubicBezTo>
                  <a:cubicBezTo>
                    <a:pt x="742" y="2667"/>
                    <a:pt x="752" y="2772"/>
                    <a:pt x="765" y="2843"/>
                  </a:cubicBezTo>
                  <a:cubicBezTo>
                    <a:pt x="778" y="2915"/>
                    <a:pt x="788" y="2948"/>
                    <a:pt x="796" y="2976"/>
                  </a:cubicBezTo>
                  <a:cubicBezTo>
                    <a:pt x="804" y="3004"/>
                    <a:pt x="794" y="3061"/>
                    <a:pt x="790" y="3105"/>
                  </a:cubicBezTo>
                  <a:cubicBezTo>
                    <a:pt x="787" y="3149"/>
                    <a:pt x="804" y="3152"/>
                    <a:pt x="804" y="3152"/>
                  </a:cubicBezTo>
                  <a:cubicBezTo>
                    <a:pt x="804" y="3152"/>
                    <a:pt x="806" y="3193"/>
                    <a:pt x="806" y="3219"/>
                  </a:cubicBezTo>
                  <a:cubicBezTo>
                    <a:pt x="806" y="3246"/>
                    <a:pt x="796" y="3234"/>
                    <a:pt x="796" y="3253"/>
                  </a:cubicBezTo>
                  <a:cubicBezTo>
                    <a:pt x="796" y="3271"/>
                    <a:pt x="821" y="3291"/>
                    <a:pt x="821" y="3291"/>
                  </a:cubicBezTo>
                  <a:lnTo>
                    <a:pt x="824" y="3333"/>
                  </a:lnTo>
                  <a:cubicBezTo>
                    <a:pt x="820" y="3368"/>
                    <a:pt x="833" y="3404"/>
                    <a:pt x="832" y="3500"/>
                  </a:cubicBezTo>
                  <a:cubicBezTo>
                    <a:pt x="829" y="3660"/>
                    <a:pt x="846" y="3707"/>
                    <a:pt x="846" y="3790"/>
                  </a:cubicBezTo>
                  <a:cubicBezTo>
                    <a:pt x="846" y="3873"/>
                    <a:pt x="846" y="3855"/>
                    <a:pt x="888" y="3965"/>
                  </a:cubicBezTo>
                  <a:cubicBezTo>
                    <a:pt x="929" y="4074"/>
                    <a:pt x="897" y="4124"/>
                    <a:pt x="911" y="4181"/>
                  </a:cubicBezTo>
                  <a:cubicBezTo>
                    <a:pt x="926" y="4237"/>
                    <a:pt x="926" y="4201"/>
                    <a:pt x="926" y="4228"/>
                  </a:cubicBezTo>
                  <a:cubicBezTo>
                    <a:pt x="926" y="4255"/>
                    <a:pt x="926" y="4228"/>
                    <a:pt x="920" y="4243"/>
                  </a:cubicBezTo>
                  <a:cubicBezTo>
                    <a:pt x="914" y="4258"/>
                    <a:pt x="968" y="4272"/>
                    <a:pt x="968" y="4272"/>
                  </a:cubicBezTo>
                  <a:cubicBezTo>
                    <a:pt x="968" y="4272"/>
                    <a:pt x="974" y="4361"/>
                    <a:pt x="974" y="4417"/>
                  </a:cubicBezTo>
                  <a:cubicBezTo>
                    <a:pt x="974" y="4474"/>
                    <a:pt x="988" y="4518"/>
                    <a:pt x="1101" y="4518"/>
                  </a:cubicBezTo>
                  <a:cubicBezTo>
                    <a:pt x="1213" y="4518"/>
                    <a:pt x="1201" y="4459"/>
                    <a:pt x="1201" y="4394"/>
                  </a:cubicBezTo>
                  <a:cubicBezTo>
                    <a:pt x="1201" y="4329"/>
                    <a:pt x="1181" y="4320"/>
                    <a:pt x="1166" y="4296"/>
                  </a:cubicBezTo>
                  <a:cubicBezTo>
                    <a:pt x="1151" y="4272"/>
                    <a:pt x="1148" y="4243"/>
                    <a:pt x="1148" y="4243"/>
                  </a:cubicBezTo>
                  <a:lnTo>
                    <a:pt x="1190" y="4225"/>
                  </a:lnTo>
                  <a:cubicBezTo>
                    <a:pt x="1190" y="4225"/>
                    <a:pt x="1190" y="4210"/>
                    <a:pt x="1195" y="4198"/>
                  </a:cubicBezTo>
                  <a:cubicBezTo>
                    <a:pt x="1201" y="4187"/>
                    <a:pt x="1195" y="4198"/>
                    <a:pt x="1216" y="4195"/>
                  </a:cubicBezTo>
                  <a:cubicBezTo>
                    <a:pt x="1237" y="4193"/>
                    <a:pt x="1207" y="4136"/>
                    <a:pt x="1207" y="4101"/>
                  </a:cubicBezTo>
                  <a:cubicBezTo>
                    <a:pt x="1207" y="4065"/>
                    <a:pt x="1184" y="3965"/>
                    <a:pt x="1160" y="3894"/>
                  </a:cubicBezTo>
                  <a:cubicBezTo>
                    <a:pt x="1136" y="3823"/>
                    <a:pt x="1160" y="3870"/>
                    <a:pt x="1163" y="3823"/>
                  </a:cubicBezTo>
                  <a:cubicBezTo>
                    <a:pt x="1166" y="3775"/>
                    <a:pt x="1160" y="3654"/>
                    <a:pt x="1157" y="3527"/>
                  </a:cubicBezTo>
                  <a:cubicBezTo>
                    <a:pt x="1155" y="3452"/>
                    <a:pt x="1136" y="3406"/>
                    <a:pt x="1121" y="3364"/>
                  </a:cubicBezTo>
                  <a:cubicBezTo>
                    <a:pt x="1124" y="3342"/>
                    <a:pt x="1131" y="3267"/>
                    <a:pt x="1128" y="3247"/>
                  </a:cubicBezTo>
                  <a:cubicBezTo>
                    <a:pt x="1124" y="3223"/>
                    <a:pt x="1182" y="3195"/>
                    <a:pt x="1192" y="3160"/>
                  </a:cubicBezTo>
                  <a:cubicBezTo>
                    <a:pt x="1203" y="3126"/>
                    <a:pt x="1185" y="3063"/>
                    <a:pt x="1183" y="3026"/>
                  </a:cubicBezTo>
                  <a:cubicBezTo>
                    <a:pt x="1181" y="2987"/>
                    <a:pt x="1189" y="2828"/>
                    <a:pt x="1190" y="2779"/>
                  </a:cubicBezTo>
                  <a:cubicBezTo>
                    <a:pt x="1191" y="2729"/>
                    <a:pt x="1202" y="2569"/>
                    <a:pt x="1202" y="2569"/>
                  </a:cubicBezTo>
                  <a:lnTo>
                    <a:pt x="1211" y="2569"/>
                  </a:lnTo>
                  <a:cubicBezTo>
                    <a:pt x="1198" y="2589"/>
                    <a:pt x="1218" y="2611"/>
                    <a:pt x="1234" y="2601"/>
                  </a:cubicBezTo>
                  <a:cubicBezTo>
                    <a:pt x="1250" y="2592"/>
                    <a:pt x="1317" y="2560"/>
                    <a:pt x="1324" y="2555"/>
                  </a:cubicBezTo>
                  <a:cubicBezTo>
                    <a:pt x="1331" y="2551"/>
                    <a:pt x="1335" y="2539"/>
                    <a:pt x="1353" y="2507"/>
                  </a:cubicBezTo>
                  <a:cubicBezTo>
                    <a:pt x="1370" y="2475"/>
                    <a:pt x="1386" y="2461"/>
                    <a:pt x="1388" y="2448"/>
                  </a:cubicBezTo>
                  <a:cubicBezTo>
                    <a:pt x="1391" y="2435"/>
                    <a:pt x="1395" y="2352"/>
                    <a:pt x="1394" y="2322"/>
                  </a:cubicBezTo>
                  <a:cubicBezTo>
                    <a:pt x="1393" y="2292"/>
                    <a:pt x="1396" y="2213"/>
                    <a:pt x="1396" y="2213"/>
                  </a:cubicBezTo>
                  <a:lnTo>
                    <a:pt x="1419" y="2216"/>
                  </a:lnTo>
                  <a:cubicBezTo>
                    <a:pt x="1419" y="2216"/>
                    <a:pt x="1417" y="2073"/>
                    <a:pt x="1414" y="1978"/>
                  </a:cubicBezTo>
                  <a:cubicBezTo>
                    <a:pt x="1410" y="1882"/>
                    <a:pt x="1413" y="1768"/>
                    <a:pt x="1386" y="1627"/>
                  </a:cubicBezTo>
                  <a:cubicBezTo>
                    <a:pt x="1360" y="1487"/>
                    <a:pt x="1333" y="1334"/>
                    <a:pt x="1305" y="1207"/>
                  </a:cubicBezTo>
                  <a:cubicBezTo>
                    <a:pt x="1278" y="1080"/>
                    <a:pt x="1277" y="938"/>
                    <a:pt x="1257" y="860"/>
                  </a:cubicBezTo>
                  <a:cubicBezTo>
                    <a:pt x="1237" y="781"/>
                    <a:pt x="1211" y="783"/>
                    <a:pt x="1192" y="776"/>
                  </a:cubicBezTo>
                  <a:cubicBezTo>
                    <a:pt x="1174" y="769"/>
                    <a:pt x="1084" y="735"/>
                    <a:pt x="970" y="715"/>
                  </a:cubicBezTo>
                  <a:cubicBezTo>
                    <a:pt x="856" y="694"/>
                    <a:pt x="871" y="681"/>
                    <a:pt x="848" y="662"/>
                  </a:cubicBezTo>
                  <a:cubicBezTo>
                    <a:pt x="825" y="642"/>
                    <a:pt x="815" y="640"/>
                    <a:pt x="815" y="640"/>
                  </a:cubicBezTo>
                  <a:lnTo>
                    <a:pt x="815" y="623"/>
                  </a:lnTo>
                  <a:cubicBezTo>
                    <a:pt x="866" y="614"/>
                    <a:pt x="847" y="587"/>
                    <a:pt x="846" y="576"/>
                  </a:cubicBezTo>
                  <a:cubicBezTo>
                    <a:pt x="844" y="566"/>
                    <a:pt x="849" y="563"/>
                    <a:pt x="849" y="547"/>
                  </a:cubicBezTo>
                  <a:cubicBezTo>
                    <a:pt x="849" y="533"/>
                    <a:pt x="855" y="519"/>
                    <a:pt x="855" y="519"/>
                  </a:cubicBezTo>
                  <a:cubicBezTo>
                    <a:pt x="864" y="513"/>
                    <a:pt x="859" y="498"/>
                    <a:pt x="859" y="498"/>
                  </a:cubicBezTo>
                  <a:cubicBezTo>
                    <a:pt x="864" y="494"/>
                    <a:pt x="862" y="484"/>
                    <a:pt x="862" y="484"/>
                  </a:cubicBezTo>
                  <a:cubicBezTo>
                    <a:pt x="870" y="433"/>
                    <a:pt x="890" y="409"/>
                    <a:pt x="890" y="376"/>
                  </a:cubicBezTo>
                  <a:cubicBezTo>
                    <a:pt x="890" y="342"/>
                    <a:pt x="884" y="323"/>
                    <a:pt x="884" y="323"/>
                  </a:cubicBezTo>
                  <a:cubicBezTo>
                    <a:pt x="888" y="317"/>
                    <a:pt x="888" y="296"/>
                    <a:pt x="888" y="296"/>
                  </a:cubicBezTo>
                  <a:cubicBezTo>
                    <a:pt x="904" y="281"/>
                    <a:pt x="887" y="248"/>
                    <a:pt x="887" y="248"/>
                  </a:cubicBezTo>
                  <a:cubicBezTo>
                    <a:pt x="912" y="242"/>
                    <a:pt x="885" y="188"/>
                    <a:pt x="885" y="188"/>
                  </a:cubicBezTo>
                  <a:cubicBezTo>
                    <a:pt x="887" y="149"/>
                    <a:pt x="858" y="127"/>
                    <a:pt x="858" y="127"/>
                  </a:cubicBezTo>
                  <a:cubicBezTo>
                    <a:pt x="858" y="102"/>
                    <a:pt x="784" y="47"/>
                    <a:pt x="733" y="23"/>
                  </a:cubicBezTo>
                  <a:cubicBezTo>
                    <a:pt x="681" y="0"/>
                    <a:pt x="650" y="32"/>
                    <a:pt x="650" y="32"/>
                  </a:cubicBezTo>
                  <a:cubicBezTo>
                    <a:pt x="564" y="9"/>
                    <a:pt x="480" y="106"/>
                    <a:pt x="477" y="119"/>
                  </a:cubicBezTo>
                  <a:cubicBezTo>
                    <a:pt x="473" y="131"/>
                    <a:pt x="461" y="144"/>
                    <a:pt x="444" y="159"/>
                  </a:cubicBezTo>
                  <a:cubicBezTo>
                    <a:pt x="428" y="174"/>
                    <a:pt x="431" y="176"/>
                    <a:pt x="431" y="194"/>
                  </a:cubicBezTo>
                  <a:cubicBezTo>
                    <a:pt x="431" y="211"/>
                    <a:pt x="426" y="218"/>
                    <a:pt x="428" y="226"/>
                  </a:cubicBezTo>
                  <a:cubicBezTo>
                    <a:pt x="431" y="234"/>
                    <a:pt x="427" y="237"/>
                    <a:pt x="417" y="252"/>
                  </a:cubicBezTo>
                  <a:cubicBezTo>
                    <a:pt x="406" y="267"/>
                    <a:pt x="399" y="291"/>
                    <a:pt x="402" y="304"/>
                  </a:cubicBezTo>
                  <a:cubicBezTo>
                    <a:pt x="404" y="318"/>
                    <a:pt x="402" y="304"/>
                    <a:pt x="405" y="320"/>
                  </a:cubicBezTo>
                  <a:cubicBezTo>
                    <a:pt x="409" y="337"/>
                    <a:pt x="405" y="325"/>
                    <a:pt x="414" y="332"/>
                  </a:cubicBezTo>
                  <a:cubicBezTo>
                    <a:pt x="424" y="339"/>
                    <a:pt x="414" y="332"/>
                    <a:pt x="417" y="345"/>
                  </a:cubicBezTo>
                  <a:cubicBezTo>
                    <a:pt x="419" y="357"/>
                    <a:pt x="416" y="350"/>
                    <a:pt x="411" y="361"/>
                  </a:cubicBezTo>
                  <a:cubicBezTo>
                    <a:pt x="406" y="371"/>
                    <a:pt x="402" y="367"/>
                    <a:pt x="404" y="371"/>
                  </a:cubicBezTo>
                  <a:cubicBezTo>
                    <a:pt x="406" y="376"/>
                    <a:pt x="418" y="393"/>
                    <a:pt x="425" y="401"/>
                  </a:cubicBezTo>
                  <a:cubicBezTo>
                    <a:pt x="432" y="409"/>
                    <a:pt x="443" y="432"/>
                    <a:pt x="443" y="437"/>
                  </a:cubicBezTo>
                  <a:cubicBezTo>
                    <a:pt x="443" y="442"/>
                    <a:pt x="443" y="452"/>
                    <a:pt x="432" y="461"/>
                  </a:cubicBezTo>
                  <a:cubicBezTo>
                    <a:pt x="420" y="470"/>
                    <a:pt x="429" y="473"/>
                    <a:pt x="425" y="488"/>
                  </a:cubicBezTo>
                  <a:cubicBezTo>
                    <a:pt x="420" y="502"/>
                    <a:pt x="427" y="502"/>
                    <a:pt x="434" y="492"/>
                  </a:cubicBezTo>
                  <a:cubicBezTo>
                    <a:pt x="441" y="482"/>
                    <a:pt x="442" y="498"/>
                    <a:pt x="446" y="502"/>
                  </a:cubicBezTo>
                  <a:cubicBezTo>
                    <a:pt x="449" y="507"/>
                    <a:pt x="451" y="511"/>
                    <a:pt x="451" y="511"/>
                  </a:cubicBezTo>
                  <a:lnTo>
                    <a:pt x="456" y="496"/>
                  </a:lnTo>
                  <a:cubicBezTo>
                    <a:pt x="456" y="496"/>
                    <a:pt x="463" y="492"/>
                    <a:pt x="463" y="513"/>
                  </a:cubicBezTo>
                  <a:cubicBezTo>
                    <a:pt x="463" y="534"/>
                    <a:pt x="470" y="542"/>
                    <a:pt x="474" y="552"/>
                  </a:cubicBezTo>
                  <a:cubicBezTo>
                    <a:pt x="479" y="563"/>
                    <a:pt x="476" y="561"/>
                    <a:pt x="481" y="573"/>
                  </a:cubicBezTo>
                  <a:cubicBezTo>
                    <a:pt x="487" y="584"/>
                    <a:pt x="487" y="576"/>
                    <a:pt x="494" y="574"/>
                  </a:cubicBezTo>
                  <a:cubicBezTo>
                    <a:pt x="501" y="572"/>
                    <a:pt x="517" y="588"/>
                    <a:pt x="517" y="588"/>
                  </a:cubicBezTo>
                  <a:lnTo>
                    <a:pt x="518" y="625"/>
                  </a:lnTo>
                  <a:lnTo>
                    <a:pt x="512" y="644"/>
                  </a:lnTo>
                  <a:cubicBezTo>
                    <a:pt x="507" y="664"/>
                    <a:pt x="508" y="670"/>
                    <a:pt x="468" y="720"/>
                  </a:cubicBezTo>
                  <a:cubicBezTo>
                    <a:pt x="427" y="771"/>
                    <a:pt x="411" y="754"/>
                    <a:pt x="333" y="795"/>
                  </a:cubicBezTo>
                  <a:cubicBezTo>
                    <a:pt x="254" y="837"/>
                    <a:pt x="154" y="873"/>
                    <a:pt x="141" y="882"/>
                  </a:cubicBezTo>
                  <a:cubicBezTo>
                    <a:pt x="129" y="891"/>
                    <a:pt x="130" y="898"/>
                    <a:pt x="134" y="926"/>
                  </a:cubicBezTo>
                  <a:cubicBezTo>
                    <a:pt x="139" y="953"/>
                    <a:pt x="124" y="934"/>
                    <a:pt x="113" y="958"/>
                  </a:cubicBezTo>
                  <a:cubicBezTo>
                    <a:pt x="101" y="982"/>
                    <a:pt x="108" y="1022"/>
                    <a:pt x="106" y="1046"/>
                  </a:cubicBezTo>
                  <a:cubicBezTo>
                    <a:pt x="103" y="1071"/>
                    <a:pt x="95" y="1058"/>
                    <a:pt x="95" y="1086"/>
                  </a:cubicBezTo>
                  <a:cubicBezTo>
                    <a:pt x="95" y="1113"/>
                    <a:pt x="93" y="1133"/>
                    <a:pt x="99" y="1141"/>
                  </a:cubicBezTo>
                  <a:cubicBezTo>
                    <a:pt x="104" y="1149"/>
                    <a:pt x="98" y="1157"/>
                    <a:pt x="95" y="1164"/>
                  </a:cubicBezTo>
                  <a:cubicBezTo>
                    <a:pt x="93" y="1171"/>
                    <a:pt x="84" y="1199"/>
                    <a:pt x="77" y="1252"/>
                  </a:cubicBezTo>
                  <a:cubicBezTo>
                    <a:pt x="70" y="1305"/>
                    <a:pt x="77" y="1354"/>
                    <a:pt x="77" y="1354"/>
                  </a:cubicBezTo>
                  <a:cubicBezTo>
                    <a:pt x="77" y="1354"/>
                    <a:pt x="50" y="1397"/>
                    <a:pt x="48" y="1415"/>
                  </a:cubicBezTo>
                  <a:cubicBezTo>
                    <a:pt x="46" y="1434"/>
                    <a:pt x="53" y="1467"/>
                    <a:pt x="56" y="1480"/>
                  </a:cubicBezTo>
                  <a:cubicBezTo>
                    <a:pt x="59" y="1493"/>
                    <a:pt x="51" y="1501"/>
                    <a:pt x="41" y="1527"/>
                  </a:cubicBezTo>
                  <a:cubicBezTo>
                    <a:pt x="31" y="1554"/>
                    <a:pt x="34" y="1563"/>
                    <a:pt x="34" y="1563"/>
                  </a:cubicBezTo>
                  <a:cubicBezTo>
                    <a:pt x="34" y="1563"/>
                    <a:pt x="0" y="1585"/>
                    <a:pt x="0" y="1608"/>
                  </a:cubicBezTo>
                  <a:cubicBezTo>
                    <a:pt x="0" y="1631"/>
                    <a:pt x="39" y="1644"/>
                    <a:pt x="39" y="1644"/>
                  </a:cubicBezTo>
                  <a:close/>
                  <a:moveTo>
                    <a:pt x="1256" y="2470"/>
                  </a:moveTo>
                  <a:lnTo>
                    <a:pt x="1256" y="2470"/>
                  </a:lnTo>
                  <a:cubicBezTo>
                    <a:pt x="1256" y="2460"/>
                    <a:pt x="1259" y="2438"/>
                    <a:pt x="1266" y="2418"/>
                  </a:cubicBezTo>
                  <a:cubicBezTo>
                    <a:pt x="1273" y="2398"/>
                    <a:pt x="1282" y="2402"/>
                    <a:pt x="1288" y="2411"/>
                  </a:cubicBezTo>
                  <a:cubicBezTo>
                    <a:pt x="1294" y="2420"/>
                    <a:pt x="1300" y="2473"/>
                    <a:pt x="1279" y="2478"/>
                  </a:cubicBezTo>
                  <a:cubicBezTo>
                    <a:pt x="1270" y="2480"/>
                    <a:pt x="1256" y="2480"/>
                    <a:pt x="1256" y="2470"/>
                  </a:cubicBezTo>
                  <a:close/>
                  <a:moveTo>
                    <a:pt x="1214" y="2344"/>
                  </a:moveTo>
                  <a:lnTo>
                    <a:pt x="1214" y="2344"/>
                  </a:lnTo>
                  <a:cubicBezTo>
                    <a:pt x="1214" y="2344"/>
                    <a:pt x="1217" y="2231"/>
                    <a:pt x="1216" y="2224"/>
                  </a:cubicBezTo>
                  <a:lnTo>
                    <a:pt x="1243" y="2224"/>
                  </a:lnTo>
                  <a:cubicBezTo>
                    <a:pt x="1243" y="2224"/>
                    <a:pt x="1243" y="2251"/>
                    <a:pt x="1239" y="2270"/>
                  </a:cubicBezTo>
                  <a:cubicBezTo>
                    <a:pt x="1235" y="2289"/>
                    <a:pt x="1215" y="2317"/>
                    <a:pt x="1214" y="2344"/>
                  </a:cubicBezTo>
                  <a:close/>
                  <a:moveTo>
                    <a:pt x="263" y="1740"/>
                  </a:moveTo>
                  <a:lnTo>
                    <a:pt x="263" y="1740"/>
                  </a:lnTo>
                  <a:cubicBezTo>
                    <a:pt x="265" y="1721"/>
                    <a:pt x="235" y="1708"/>
                    <a:pt x="234" y="1692"/>
                  </a:cubicBezTo>
                  <a:cubicBezTo>
                    <a:pt x="232" y="1676"/>
                    <a:pt x="252" y="1641"/>
                    <a:pt x="263" y="1621"/>
                  </a:cubicBezTo>
                  <a:cubicBezTo>
                    <a:pt x="275" y="1600"/>
                    <a:pt x="256" y="1595"/>
                    <a:pt x="256" y="1591"/>
                  </a:cubicBezTo>
                  <a:cubicBezTo>
                    <a:pt x="256" y="1586"/>
                    <a:pt x="254" y="1572"/>
                    <a:pt x="266" y="1543"/>
                  </a:cubicBezTo>
                  <a:cubicBezTo>
                    <a:pt x="277" y="1515"/>
                    <a:pt x="265" y="1483"/>
                    <a:pt x="265" y="1483"/>
                  </a:cubicBezTo>
                  <a:cubicBezTo>
                    <a:pt x="265" y="1483"/>
                    <a:pt x="272" y="1495"/>
                    <a:pt x="282" y="1557"/>
                  </a:cubicBezTo>
                  <a:cubicBezTo>
                    <a:pt x="292" y="1619"/>
                    <a:pt x="291" y="1642"/>
                    <a:pt x="320" y="1695"/>
                  </a:cubicBezTo>
                  <a:cubicBezTo>
                    <a:pt x="349" y="1748"/>
                    <a:pt x="335" y="1750"/>
                    <a:pt x="325" y="1766"/>
                  </a:cubicBezTo>
                  <a:cubicBezTo>
                    <a:pt x="314" y="1782"/>
                    <a:pt x="259" y="1861"/>
                    <a:pt x="259" y="1861"/>
                  </a:cubicBezTo>
                  <a:cubicBezTo>
                    <a:pt x="261" y="1852"/>
                    <a:pt x="255" y="1816"/>
                    <a:pt x="252" y="1812"/>
                  </a:cubicBezTo>
                  <a:cubicBezTo>
                    <a:pt x="248" y="1807"/>
                    <a:pt x="251" y="1803"/>
                    <a:pt x="258" y="1790"/>
                  </a:cubicBezTo>
                  <a:cubicBezTo>
                    <a:pt x="265" y="1777"/>
                    <a:pt x="262" y="1760"/>
                    <a:pt x="263" y="1740"/>
                  </a:cubicBezTo>
                  <a:close/>
                </a:path>
              </a:pathLst>
            </a:custGeom>
            <a:solidFill>
              <a:srgbClr val="243F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17"/>
            <p:cNvGrpSpPr>
              <a:grpSpLocks noChangeAspect="1"/>
            </p:cNvGrpSpPr>
            <p:nvPr/>
          </p:nvGrpSpPr>
          <p:grpSpPr bwMode="auto">
            <a:xfrm>
              <a:off x="2436812" y="4679135"/>
              <a:ext cx="700299" cy="1829654"/>
              <a:chOff x="3404" y="645"/>
              <a:chExt cx="1136" cy="2968"/>
            </a:xfrm>
          </p:grpSpPr>
          <p:sp>
            <p:nvSpPr>
              <p:cNvPr id="50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3404" y="645"/>
                <a:ext cx="1136" cy="2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3396" y="627"/>
                <a:ext cx="1152" cy="3004"/>
              </a:xfrm>
              <a:custGeom>
                <a:avLst/>
                <a:gdLst>
                  <a:gd name="T0" fmla="*/ 234 w 2220"/>
                  <a:gd name="T1" fmla="*/ 5673 h 5809"/>
                  <a:gd name="T2" fmla="*/ 362 w 2220"/>
                  <a:gd name="T3" fmla="*/ 5498 h 5809"/>
                  <a:gd name="T4" fmla="*/ 427 w 2220"/>
                  <a:gd name="T5" fmla="*/ 5227 h 5809"/>
                  <a:gd name="T6" fmla="*/ 629 w 2220"/>
                  <a:gd name="T7" fmla="*/ 4667 h 5809"/>
                  <a:gd name="T8" fmla="*/ 884 w 2220"/>
                  <a:gd name="T9" fmla="*/ 4061 h 5809"/>
                  <a:gd name="T10" fmla="*/ 1238 w 2220"/>
                  <a:gd name="T11" fmla="*/ 4563 h 5809"/>
                  <a:gd name="T12" fmla="*/ 1222 w 2220"/>
                  <a:gd name="T13" fmla="*/ 5037 h 5809"/>
                  <a:gd name="T14" fmla="*/ 1263 w 2220"/>
                  <a:gd name="T15" fmla="*/ 5381 h 5809"/>
                  <a:gd name="T16" fmla="*/ 1344 w 2220"/>
                  <a:gd name="T17" fmla="*/ 5391 h 5809"/>
                  <a:gd name="T18" fmla="*/ 1398 w 2220"/>
                  <a:gd name="T19" fmla="*/ 5093 h 5809"/>
                  <a:gd name="T20" fmla="*/ 1584 w 2220"/>
                  <a:gd name="T21" fmla="*/ 4158 h 5809"/>
                  <a:gd name="T22" fmla="*/ 1773 w 2220"/>
                  <a:gd name="T23" fmla="*/ 3195 h 5809"/>
                  <a:gd name="T24" fmla="*/ 1702 w 2220"/>
                  <a:gd name="T25" fmla="*/ 2538 h 5809"/>
                  <a:gd name="T26" fmla="*/ 1785 w 2220"/>
                  <a:gd name="T27" fmla="*/ 2448 h 5809"/>
                  <a:gd name="T28" fmla="*/ 2220 w 2220"/>
                  <a:gd name="T29" fmla="*/ 1902 h 5809"/>
                  <a:gd name="T30" fmla="*/ 1895 w 2220"/>
                  <a:gd name="T31" fmla="*/ 1224 h 5809"/>
                  <a:gd name="T32" fmla="*/ 1845 w 2220"/>
                  <a:gd name="T33" fmla="*/ 1153 h 5809"/>
                  <a:gd name="T34" fmla="*/ 1730 w 2220"/>
                  <a:gd name="T35" fmla="*/ 1045 h 5809"/>
                  <a:gd name="T36" fmla="*/ 1414 w 2220"/>
                  <a:gd name="T37" fmla="*/ 879 h 5809"/>
                  <a:gd name="T38" fmla="*/ 1506 w 2220"/>
                  <a:gd name="T39" fmla="*/ 638 h 5809"/>
                  <a:gd name="T40" fmla="*/ 1190 w 2220"/>
                  <a:gd name="T41" fmla="*/ 43 h 5809"/>
                  <a:gd name="T42" fmla="*/ 886 w 2220"/>
                  <a:gd name="T43" fmla="*/ 438 h 5809"/>
                  <a:gd name="T44" fmla="*/ 934 w 2220"/>
                  <a:gd name="T45" fmla="*/ 480 h 5809"/>
                  <a:gd name="T46" fmla="*/ 966 w 2220"/>
                  <a:gd name="T47" fmla="*/ 631 h 5809"/>
                  <a:gd name="T48" fmla="*/ 1075 w 2220"/>
                  <a:gd name="T49" fmla="*/ 870 h 5809"/>
                  <a:gd name="T50" fmla="*/ 705 w 2220"/>
                  <a:gd name="T51" fmla="*/ 1082 h 5809"/>
                  <a:gd name="T52" fmla="*/ 512 w 2220"/>
                  <a:gd name="T53" fmla="*/ 1541 h 5809"/>
                  <a:gd name="T54" fmla="*/ 474 w 2220"/>
                  <a:gd name="T55" fmla="*/ 1895 h 5809"/>
                  <a:gd name="T56" fmla="*/ 443 w 2220"/>
                  <a:gd name="T57" fmla="*/ 2079 h 5809"/>
                  <a:gd name="T58" fmla="*/ 433 w 2220"/>
                  <a:gd name="T59" fmla="*/ 2149 h 5809"/>
                  <a:gd name="T60" fmla="*/ 421 w 2220"/>
                  <a:gd name="T61" fmla="*/ 2232 h 5809"/>
                  <a:gd name="T62" fmla="*/ 389 w 2220"/>
                  <a:gd name="T63" fmla="*/ 2879 h 5809"/>
                  <a:gd name="T64" fmla="*/ 405 w 2220"/>
                  <a:gd name="T65" fmla="*/ 3318 h 5809"/>
                  <a:gd name="T66" fmla="*/ 515 w 2220"/>
                  <a:gd name="T67" fmla="*/ 3377 h 5809"/>
                  <a:gd name="T68" fmla="*/ 479 w 2220"/>
                  <a:gd name="T69" fmla="*/ 3205 h 5809"/>
                  <a:gd name="T70" fmla="*/ 507 w 2220"/>
                  <a:gd name="T71" fmla="*/ 3221 h 5809"/>
                  <a:gd name="T72" fmla="*/ 549 w 2220"/>
                  <a:gd name="T73" fmla="*/ 3689 h 5809"/>
                  <a:gd name="T74" fmla="*/ 333 w 2220"/>
                  <a:gd name="T75" fmla="*/ 4578 h 5809"/>
                  <a:gd name="T76" fmla="*/ 231 w 2220"/>
                  <a:gd name="T77" fmla="*/ 5161 h 5809"/>
                  <a:gd name="T78" fmla="*/ 69 w 2220"/>
                  <a:gd name="T79" fmla="*/ 5774 h 5809"/>
                  <a:gd name="T80" fmla="*/ 1614 w 2220"/>
                  <a:gd name="T81" fmla="*/ 2069 h 5809"/>
                  <a:gd name="T82" fmla="*/ 1633 w 2220"/>
                  <a:gd name="T83" fmla="*/ 1860 h 5809"/>
                  <a:gd name="T84" fmla="*/ 1672 w 2220"/>
                  <a:gd name="T85" fmla="*/ 1728 h 5809"/>
                  <a:gd name="T86" fmla="*/ 1715 w 2220"/>
                  <a:gd name="T87" fmla="*/ 1607 h 5809"/>
                  <a:gd name="T88" fmla="*/ 1754 w 2220"/>
                  <a:gd name="T89" fmla="*/ 1656 h 5809"/>
                  <a:gd name="T90" fmla="*/ 1816 w 2220"/>
                  <a:gd name="T91" fmla="*/ 1715 h 5809"/>
                  <a:gd name="T92" fmla="*/ 1866 w 2220"/>
                  <a:gd name="T93" fmla="*/ 1789 h 5809"/>
                  <a:gd name="T94" fmla="*/ 1920 w 2220"/>
                  <a:gd name="T95" fmla="*/ 1875 h 5809"/>
                  <a:gd name="T96" fmla="*/ 1965 w 2220"/>
                  <a:gd name="T97" fmla="*/ 1931 h 5809"/>
                  <a:gd name="T98" fmla="*/ 1702 w 2220"/>
                  <a:gd name="T99" fmla="*/ 2256 h 5809"/>
                  <a:gd name="T100" fmla="*/ 573 w 2220"/>
                  <a:gd name="T101" fmla="*/ 3187 h 5809"/>
                  <a:gd name="T102" fmla="*/ 528 w 2220"/>
                  <a:gd name="T103" fmla="*/ 2956 h 5809"/>
                  <a:gd name="T104" fmla="*/ 565 w 2220"/>
                  <a:gd name="T105" fmla="*/ 2708 h 5809"/>
                  <a:gd name="T106" fmla="*/ 697 w 2220"/>
                  <a:gd name="T107" fmla="*/ 2288 h 5809"/>
                  <a:gd name="T108" fmla="*/ 705 w 2220"/>
                  <a:gd name="T109" fmla="*/ 2227 h 5809"/>
                  <a:gd name="T110" fmla="*/ 711 w 2220"/>
                  <a:gd name="T111" fmla="*/ 2161 h 5809"/>
                  <a:gd name="T112" fmla="*/ 753 w 2220"/>
                  <a:gd name="T113" fmla="*/ 1874 h 5809"/>
                  <a:gd name="T114" fmla="*/ 758 w 2220"/>
                  <a:gd name="T115" fmla="*/ 2196 h 5809"/>
                  <a:gd name="T116" fmla="*/ 710 w 2220"/>
                  <a:gd name="T117" fmla="*/ 2503 h 5809"/>
                  <a:gd name="T118" fmla="*/ 685 w 2220"/>
                  <a:gd name="T119" fmla="*/ 2849 h 5809"/>
                  <a:gd name="T120" fmla="*/ 573 w 2220"/>
                  <a:gd name="T121" fmla="*/ 3187 h 5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20" h="5809">
                    <a:moveTo>
                      <a:pt x="69" y="5774"/>
                    </a:moveTo>
                    <a:lnTo>
                      <a:pt x="69" y="5774"/>
                    </a:lnTo>
                    <a:cubicBezTo>
                      <a:pt x="130" y="5809"/>
                      <a:pt x="189" y="5728"/>
                      <a:pt x="234" y="5673"/>
                    </a:cubicBezTo>
                    <a:cubicBezTo>
                      <a:pt x="279" y="5618"/>
                      <a:pt x="293" y="5541"/>
                      <a:pt x="308" y="5455"/>
                    </a:cubicBezTo>
                    <a:cubicBezTo>
                      <a:pt x="315" y="5418"/>
                      <a:pt x="335" y="5380"/>
                      <a:pt x="358" y="5345"/>
                    </a:cubicBezTo>
                    <a:cubicBezTo>
                      <a:pt x="360" y="5412"/>
                      <a:pt x="362" y="5491"/>
                      <a:pt x="362" y="5498"/>
                    </a:cubicBezTo>
                    <a:cubicBezTo>
                      <a:pt x="363" y="5507"/>
                      <a:pt x="391" y="5509"/>
                      <a:pt x="390" y="5494"/>
                    </a:cubicBezTo>
                    <a:cubicBezTo>
                      <a:pt x="390" y="5483"/>
                      <a:pt x="386" y="5367"/>
                      <a:pt x="384" y="5305"/>
                    </a:cubicBezTo>
                    <a:cubicBezTo>
                      <a:pt x="405" y="5274"/>
                      <a:pt x="423" y="5247"/>
                      <a:pt x="427" y="5227"/>
                    </a:cubicBezTo>
                    <a:cubicBezTo>
                      <a:pt x="437" y="5177"/>
                      <a:pt x="413" y="5120"/>
                      <a:pt x="413" y="5120"/>
                    </a:cubicBezTo>
                    <a:cubicBezTo>
                      <a:pt x="413" y="5120"/>
                      <a:pt x="447" y="5014"/>
                      <a:pt x="468" y="4970"/>
                    </a:cubicBezTo>
                    <a:cubicBezTo>
                      <a:pt x="490" y="4925"/>
                      <a:pt x="576" y="4755"/>
                      <a:pt x="629" y="4667"/>
                    </a:cubicBezTo>
                    <a:cubicBezTo>
                      <a:pt x="681" y="4580"/>
                      <a:pt x="725" y="4437"/>
                      <a:pt x="742" y="4389"/>
                    </a:cubicBezTo>
                    <a:cubicBezTo>
                      <a:pt x="758" y="4341"/>
                      <a:pt x="772" y="4274"/>
                      <a:pt x="820" y="4200"/>
                    </a:cubicBezTo>
                    <a:cubicBezTo>
                      <a:pt x="841" y="4166"/>
                      <a:pt x="863" y="4117"/>
                      <a:pt x="884" y="4061"/>
                    </a:cubicBezTo>
                    <a:cubicBezTo>
                      <a:pt x="987" y="4085"/>
                      <a:pt x="1126" y="4116"/>
                      <a:pt x="1252" y="4137"/>
                    </a:cubicBezTo>
                    <a:cubicBezTo>
                      <a:pt x="1255" y="4183"/>
                      <a:pt x="1255" y="4228"/>
                      <a:pt x="1249" y="4263"/>
                    </a:cubicBezTo>
                    <a:cubicBezTo>
                      <a:pt x="1235" y="4342"/>
                      <a:pt x="1232" y="4469"/>
                      <a:pt x="1238" y="4563"/>
                    </a:cubicBezTo>
                    <a:cubicBezTo>
                      <a:pt x="1244" y="4658"/>
                      <a:pt x="1227" y="4719"/>
                      <a:pt x="1219" y="4769"/>
                    </a:cubicBezTo>
                    <a:cubicBezTo>
                      <a:pt x="1210" y="4818"/>
                      <a:pt x="1216" y="4882"/>
                      <a:pt x="1216" y="4906"/>
                    </a:cubicBezTo>
                    <a:cubicBezTo>
                      <a:pt x="1217" y="4930"/>
                      <a:pt x="1222" y="5037"/>
                      <a:pt x="1222" y="5037"/>
                    </a:cubicBezTo>
                    <a:cubicBezTo>
                      <a:pt x="1222" y="5037"/>
                      <a:pt x="1230" y="5075"/>
                      <a:pt x="1219" y="5141"/>
                    </a:cubicBezTo>
                    <a:cubicBezTo>
                      <a:pt x="1208" y="5203"/>
                      <a:pt x="1230" y="5229"/>
                      <a:pt x="1259" y="5257"/>
                    </a:cubicBezTo>
                    <a:cubicBezTo>
                      <a:pt x="1260" y="5302"/>
                      <a:pt x="1262" y="5373"/>
                      <a:pt x="1263" y="5381"/>
                    </a:cubicBezTo>
                    <a:cubicBezTo>
                      <a:pt x="1263" y="5393"/>
                      <a:pt x="1291" y="5395"/>
                      <a:pt x="1290" y="5378"/>
                    </a:cubicBezTo>
                    <a:cubicBezTo>
                      <a:pt x="1290" y="5367"/>
                      <a:pt x="1289" y="5321"/>
                      <a:pt x="1288" y="5285"/>
                    </a:cubicBezTo>
                    <a:cubicBezTo>
                      <a:pt x="1310" y="5309"/>
                      <a:pt x="1332" y="5339"/>
                      <a:pt x="1344" y="5391"/>
                    </a:cubicBezTo>
                    <a:cubicBezTo>
                      <a:pt x="1365" y="5479"/>
                      <a:pt x="1519" y="5557"/>
                      <a:pt x="1570" y="5521"/>
                    </a:cubicBezTo>
                    <a:cubicBezTo>
                      <a:pt x="1620" y="5484"/>
                      <a:pt x="1556" y="5279"/>
                      <a:pt x="1488" y="5219"/>
                    </a:cubicBezTo>
                    <a:cubicBezTo>
                      <a:pt x="1420" y="5160"/>
                      <a:pt x="1411" y="5127"/>
                      <a:pt x="1398" y="5093"/>
                    </a:cubicBezTo>
                    <a:cubicBezTo>
                      <a:pt x="1386" y="5058"/>
                      <a:pt x="1435" y="4914"/>
                      <a:pt x="1456" y="4825"/>
                    </a:cubicBezTo>
                    <a:cubicBezTo>
                      <a:pt x="1478" y="4737"/>
                      <a:pt x="1544" y="4515"/>
                      <a:pt x="1565" y="4405"/>
                    </a:cubicBezTo>
                    <a:cubicBezTo>
                      <a:pt x="1577" y="4342"/>
                      <a:pt x="1582" y="4249"/>
                      <a:pt x="1584" y="4158"/>
                    </a:cubicBezTo>
                    <a:cubicBezTo>
                      <a:pt x="1697" y="4152"/>
                      <a:pt x="1706" y="4134"/>
                      <a:pt x="1706" y="4134"/>
                    </a:cubicBezTo>
                    <a:cubicBezTo>
                      <a:pt x="1706" y="4134"/>
                      <a:pt x="1684" y="3883"/>
                      <a:pt x="1702" y="3702"/>
                    </a:cubicBezTo>
                    <a:cubicBezTo>
                      <a:pt x="1712" y="3606"/>
                      <a:pt x="1766" y="3392"/>
                      <a:pt x="1773" y="3195"/>
                    </a:cubicBezTo>
                    <a:cubicBezTo>
                      <a:pt x="1781" y="3157"/>
                      <a:pt x="1788" y="3121"/>
                      <a:pt x="1792" y="3088"/>
                    </a:cubicBezTo>
                    <a:cubicBezTo>
                      <a:pt x="1808" y="2937"/>
                      <a:pt x="1766" y="2813"/>
                      <a:pt x="1753" y="2707"/>
                    </a:cubicBezTo>
                    <a:cubicBezTo>
                      <a:pt x="1740" y="2602"/>
                      <a:pt x="1702" y="2538"/>
                      <a:pt x="1702" y="2538"/>
                    </a:cubicBezTo>
                    <a:cubicBezTo>
                      <a:pt x="1721" y="2504"/>
                      <a:pt x="1710" y="2462"/>
                      <a:pt x="1710" y="2462"/>
                    </a:cubicBezTo>
                    <a:cubicBezTo>
                      <a:pt x="1724" y="2458"/>
                      <a:pt x="1775" y="2431"/>
                      <a:pt x="1775" y="2431"/>
                    </a:cubicBezTo>
                    <a:lnTo>
                      <a:pt x="1785" y="2448"/>
                    </a:lnTo>
                    <a:cubicBezTo>
                      <a:pt x="1785" y="2448"/>
                      <a:pt x="1858" y="2352"/>
                      <a:pt x="1906" y="2316"/>
                    </a:cubicBezTo>
                    <a:cubicBezTo>
                      <a:pt x="1953" y="2279"/>
                      <a:pt x="2109" y="2127"/>
                      <a:pt x="2138" y="2088"/>
                    </a:cubicBezTo>
                    <a:cubicBezTo>
                      <a:pt x="2168" y="2048"/>
                      <a:pt x="2219" y="1984"/>
                      <a:pt x="2220" y="1902"/>
                    </a:cubicBezTo>
                    <a:cubicBezTo>
                      <a:pt x="2220" y="1820"/>
                      <a:pt x="2169" y="1708"/>
                      <a:pt x="2130" y="1648"/>
                    </a:cubicBezTo>
                    <a:cubicBezTo>
                      <a:pt x="2091" y="1587"/>
                      <a:pt x="2010" y="1433"/>
                      <a:pt x="1969" y="1352"/>
                    </a:cubicBezTo>
                    <a:cubicBezTo>
                      <a:pt x="1927" y="1272"/>
                      <a:pt x="1899" y="1235"/>
                      <a:pt x="1895" y="1224"/>
                    </a:cubicBezTo>
                    <a:cubicBezTo>
                      <a:pt x="1892" y="1213"/>
                      <a:pt x="1887" y="1209"/>
                      <a:pt x="1887" y="1200"/>
                    </a:cubicBezTo>
                    <a:cubicBezTo>
                      <a:pt x="1886" y="1191"/>
                      <a:pt x="1875" y="1182"/>
                      <a:pt x="1861" y="1174"/>
                    </a:cubicBezTo>
                    <a:cubicBezTo>
                      <a:pt x="1848" y="1165"/>
                      <a:pt x="1853" y="1165"/>
                      <a:pt x="1845" y="1153"/>
                    </a:cubicBezTo>
                    <a:cubicBezTo>
                      <a:pt x="1836" y="1140"/>
                      <a:pt x="1830" y="1135"/>
                      <a:pt x="1816" y="1124"/>
                    </a:cubicBezTo>
                    <a:cubicBezTo>
                      <a:pt x="1803" y="1114"/>
                      <a:pt x="1806" y="1105"/>
                      <a:pt x="1791" y="1098"/>
                    </a:cubicBezTo>
                    <a:cubicBezTo>
                      <a:pt x="1777" y="1091"/>
                      <a:pt x="1756" y="1059"/>
                      <a:pt x="1730" y="1045"/>
                    </a:cubicBezTo>
                    <a:cubicBezTo>
                      <a:pt x="1704" y="1032"/>
                      <a:pt x="1650" y="1036"/>
                      <a:pt x="1617" y="1046"/>
                    </a:cubicBezTo>
                    <a:cubicBezTo>
                      <a:pt x="1583" y="1057"/>
                      <a:pt x="1530" y="1055"/>
                      <a:pt x="1469" y="1034"/>
                    </a:cubicBezTo>
                    <a:cubicBezTo>
                      <a:pt x="1409" y="1012"/>
                      <a:pt x="1415" y="943"/>
                      <a:pt x="1414" y="879"/>
                    </a:cubicBezTo>
                    <a:cubicBezTo>
                      <a:pt x="1414" y="815"/>
                      <a:pt x="1428" y="834"/>
                      <a:pt x="1428" y="834"/>
                    </a:cubicBezTo>
                    <a:cubicBezTo>
                      <a:pt x="1451" y="810"/>
                      <a:pt x="1477" y="767"/>
                      <a:pt x="1490" y="726"/>
                    </a:cubicBezTo>
                    <a:cubicBezTo>
                      <a:pt x="1504" y="685"/>
                      <a:pt x="1506" y="638"/>
                      <a:pt x="1506" y="638"/>
                    </a:cubicBezTo>
                    <a:cubicBezTo>
                      <a:pt x="1529" y="613"/>
                      <a:pt x="1516" y="535"/>
                      <a:pt x="1514" y="429"/>
                    </a:cubicBezTo>
                    <a:cubicBezTo>
                      <a:pt x="1512" y="323"/>
                      <a:pt x="1472" y="175"/>
                      <a:pt x="1379" y="87"/>
                    </a:cubicBezTo>
                    <a:cubicBezTo>
                      <a:pt x="1286" y="0"/>
                      <a:pt x="1190" y="43"/>
                      <a:pt x="1190" y="43"/>
                    </a:cubicBezTo>
                    <a:cubicBezTo>
                      <a:pt x="1034" y="31"/>
                      <a:pt x="990" y="127"/>
                      <a:pt x="966" y="215"/>
                    </a:cubicBezTo>
                    <a:cubicBezTo>
                      <a:pt x="955" y="211"/>
                      <a:pt x="923" y="206"/>
                      <a:pt x="919" y="256"/>
                    </a:cubicBezTo>
                    <a:cubicBezTo>
                      <a:pt x="914" y="317"/>
                      <a:pt x="897" y="417"/>
                      <a:pt x="886" y="438"/>
                    </a:cubicBezTo>
                    <a:cubicBezTo>
                      <a:pt x="886" y="438"/>
                      <a:pt x="902" y="412"/>
                      <a:pt x="908" y="388"/>
                    </a:cubicBezTo>
                    <a:cubicBezTo>
                      <a:pt x="908" y="388"/>
                      <a:pt x="913" y="505"/>
                      <a:pt x="891" y="558"/>
                    </a:cubicBezTo>
                    <a:cubicBezTo>
                      <a:pt x="891" y="558"/>
                      <a:pt x="925" y="516"/>
                      <a:pt x="934" y="480"/>
                    </a:cubicBezTo>
                    <a:lnTo>
                      <a:pt x="912" y="578"/>
                    </a:lnTo>
                    <a:cubicBezTo>
                      <a:pt x="912" y="578"/>
                      <a:pt x="926" y="563"/>
                      <a:pt x="940" y="542"/>
                    </a:cubicBezTo>
                    <a:cubicBezTo>
                      <a:pt x="945" y="570"/>
                      <a:pt x="956" y="603"/>
                      <a:pt x="966" y="631"/>
                    </a:cubicBezTo>
                    <a:cubicBezTo>
                      <a:pt x="983" y="683"/>
                      <a:pt x="1024" y="700"/>
                      <a:pt x="1024" y="700"/>
                    </a:cubicBezTo>
                    <a:lnTo>
                      <a:pt x="1038" y="729"/>
                    </a:lnTo>
                    <a:cubicBezTo>
                      <a:pt x="1052" y="758"/>
                      <a:pt x="1072" y="784"/>
                      <a:pt x="1075" y="870"/>
                    </a:cubicBezTo>
                    <a:cubicBezTo>
                      <a:pt x="1077" y="956"/>
                      <a:pt x="1053" y="1006"/>
                      <a:pt x="991" y="1032"/>
                    </a:cubicBezTo>
                    <a:cubicBezTo>
                      <a:pt x="928" y="1058"/>
                      <a:pt x="844" y="1038"/>
                      <a:pt x="803" y="1051"/>
                    </a:cubicBezTo>
                    <a:cubicBezTo>
                      <a:pt x="761" y="1065"/>
                      <a:pt x="750" y="1064"/>
                      <a:pt x="705" y="1082"/>
                    </a:cubicBezTo>
                    <a:cubicBezTo>
                      <a:pt x="660" y="1099"/>
                      <a:pt x="612" y="1112"/>
                      <a:pt x="591" y="1153"/>
                    </a:cubicBezTo>
                    <a:cubicBezTo>
                      <a:pt x="570" y="1194"/>
                      <a:pt x="548" y="1319"/>
                      <a:pt x="540" y="1344"/>
                    </a:cubicBezTo>
                    <a:cubicBezTo>
                      <a:pt x="532" y="1369"/>
                      <a:pt x="515" y="1513"/>
                      <a:pt x="512" y="1541"/>
                    </a:cubicBezTo>
                    <a:cubicBezTo>
                      <a:pt x="510" y="1570"/>
                      <a:pt x="498" y="1634"/>
                      <a:pt x="493" y="1650"/>
                    </a:cubicBezTo>
                    <a:cubicBezTo>
                      <a:pt x="488" y="1666"/>
                      <a:pt x="500" y="1682"/>
                      <a:pt x="495" y="1709"/>
                    </a:cubicBezTo>
                    <a:cubicBezTo>
                      <a:pt x="491" y="1736"/>
                      <a:pt x="476" y="1879"/>
                      <a:pt x="474" y="1895"/>
                    </a:cubicBezTo>
                    <a:cubicBezTo>
                      <a:pt x="473" y="1912"/>
                      <a:pt x="461" y="1996"/>
                      <a:pt x="452" y="2016"/>
                    </a:cubicBezTo>
                    <a:cubicBezTo>
                      <a:pt x="443" y="2035"/>
                      <a:pt x="457" y="2031"/>
                      <a:pt x="455" y="2043"/>
                    </a:cubicBezTo>
                    <a:cubicBezTo>
                      <a:pt x="453" y="2055"/>
                      <a:pt x="454" y="2067"/>
                      <a:pt x="443" y="2079"/>
                    </a:cubicBezTo>
                    <a:cubicBezTo>
                      <a:pt x="432" y="2092"/>
                      <a:pt x="442" y="2108"/>
                      <a:pt x="433" y="2116"/>
                    </a:cubicBezTo>
                    <a:cubicBezTo>
                      <a:pt x="425" y="2124"/>
                      <a:pt x="434" y="2126"/>
                      <a:pt x="435" y="2132"/>
                    </a:cubicBezTo>
                    <a:cubicBezTo>
                      <a:pt x="436" y="2137"/>
                      <a:pt x="438" y="2142"/>
                      <a:pt x="433" y="2149"/>
                    </a:cubicBezTo>
                    <a:cubicBezTo>
                      <a:pt x="427" y="2156"/>
                      <a:pt x="431" y="2178"/>
                      <a:pt x="428" y="2188"/>
                    </a:cubicBezTo>
                    <a:cubicBezTo>
                      <a:pt x="425" y="2197"/>
                      <a:pt x="425" y="2194"/>
                      <a:pt x="419" y="2204"/>
                    </a:cubicBezTo>
                    <a:cubicBezTo>
                      <a:pt x="413" y="2215"/>
                      <a:pt x="420" y="2218"/>
                      <a:pt x="421" y="2232"/>
                    </a:cubicBezTo>
                    <a:cubicBezTo>
                      <a:pt x="422" y="2245"/>
                      <a:pt x="419" y="2287"/>
                      <a:pt x="406" y="2363"/>
                    </a:cubicBezTo>
                    <a:cubicBezTo>
                      <a:pt x="394" y="2438"/>
                      <a:pt x="406" y="2622"/>
                      <a:pt x="404" y="2686"/>
                    </a:cubicBezTo>
                    <a:cubicBezTo>
                      <a:pt x="402" y="2749"/>
                      <a:pt x="392" y="2842"/>
                      <a:pt x="389" y="2879"/>
                    </a:cubicBezTo>
                    <a:cubicBezTo>
                      <a:pt x="385" y="2916"/>
                      <a:pt x="389" y="2956"/>
                      <a:pt x="379" y="2995"/>
                    </a:cubicBezTo>
                    <a:cubicBezTo>
                      <a:pt x="369" y="3034"/>
                      <a:pt x="361" y="3109"/>
                      <a:pt x="365" y="3156"/>
                    </a:cubicBezTo>
                    <a:cubicBezTo>
                      <a:pt x="368" y="3202"/>
                      <a:pt x="390" y="3277"/>
                      <a:pt x="405" y="3318"/>
                    </a:cubicBezTo>
                    <a:cubicBezTo>
                      <a:pt x="420" y="3358"/>
                      <a:pt x="452" y="3385"/>
                      <a:pt x="479" y="3423"/>
                    </a:cubicBezTo>
                    <a:cubicBezTo>
                      <a:pt x="506" y="3460"/>
                      <a:pt x="515" y="3431"/>
                      <a:pt x="515" y="3431"/>
                    </a:cubicBezTo>
                    <a:cubicBezTo>
                      <a:pt x="534" y="3422"/>
                      <a:pt x="526" y="3404"/>
                      <a:pt x="515" y="3377"/>
                    </a:cubicBezTo>
                    <a:cubicBezTo>
                      <a:pt x="505" y="3350"/>
                      <a:pt x="484" y="3316"/>
                      <a:pt x="484" y="3316"/>
                    </a:cubicBezTo>
                    <a:cubicBezTo>
                      <a:pt x="486" y="3304"/>
                      <a:pt x="482" y="3261"/>
                      <a:pt x="482" y="3261"/>
                    </a:cubicBezTo>
                    <a:cubicBezTo>
                      <a:pt x="484" y="3247"/>
                      <a:pt x="479" y="3205"/>
                      <a:pt x="479" y="3205"/>
                    </a:cubicBezTo>
                    <a:cubicBezTo>
                      <a:pt x="479" y="3205"/>
                      <a:pt x="480" y="3195"/>
                      <a:pt x="484" y="3184"/>
                    </a:cubicBezTo>
                    <a:cubicBezTo>
                      <a:pt x="489" y="3173"/>
                      <a:pt x="502" y="3180"/>
                      <a:pt x="505" y="3184"/>
                    </a:cubicBezTo>
                    <a:cubicBezTo>
                      <a:pt x="509" y="3188"/>
                      <a:pt x="508" y="3191"/>
                      <a:pt x="507" y="3221"/>
                    </a:cubicBezTo>
                    <a:cubicBezTo>
                      <a:pt x="507" y="3252"/>
                      <a:pt x="508" y="3268"/>
                      <a:pt x="522" y="3300"/>
                    </a:cubicBezTo>
                    <a:cubicBezTo>
                      <a:pt x="533" y="3326"/>
                      <a:pt x="555" y="3337"/>
                      <a:pt x="570" y="3337"/>
                    </a:cubicBezTo>
                    <a:cubicBezTo>
                      <a:pt x="558" y="3475"/>
                      <a:pt x="552" y="3630"/>
                      <a:pt x="549" y="3689"/>
                    </a:cubicBezTo>
                    <a:cubicBezTo>
                      <a:pt x="544" y="3781"/>
                      <a:pt x="532" y="3929"/>
                      <a:pt x="501" y="4011"/>
                    </a:cubicBezTo>
                    <a:cubicBezTo>
                      <a:pt x="469" y="4093"/>
                      <a:pt x="459" y="4175"/>
                      <a:pt x="419" y="4252"/>
                    </a:cubicBezTo>
                    <a:cubicBezTo>
                      <a:pt x="379" y="4328"/>
                      <a:pt x="353" y="4481"/>
                      <a:pt x="333" y="4578"/>
                    </a:cubicBezTo>
                    <a:cubicBezTo>
                      <a:pt x="314" y="4676"/>
                      <a:pt x="297" y="4759"/>
                      <a:pt x="273" y="4831"/>
                    </a:cubicBezTo>
                    <a:cubicBezTo>
                      <a:pt x="250" y="4903"/>
                      <a:pt x="234" y="5096"/>
                      <a:pt x="234" y="5096"/>
                    </a:cubicBezTo>
                    <a:cubicBezTo>
                      <a:pt x="222" y="5129"/>
                      <a:pt x="231" y="5161"/>
                      <a:pt x="231" y="5161"/>
                    </a:cubicBezTo>
                    <a:cubicBezTo>
                      <a:pt x="231" y="5161"/>
                      <a:pt x="221" y="5202"/>
                      <a:pt x="202" y="5259"/>
                    </a:cubicBezTo>
                    <a:cubicBezTo>
                      <a:pt x="183" y="5317"/>
                      <a:pt x="88" y="5437"/>
                      <a:pt x="43" y="5512"/>
                    </a:cubicBezTo>
                    <a:cubicBezTo>
                      <a:pt x="0" y="5587"/>
                      <a:pt x="9" y="5740"/>
                      <a:pt x="69" y="5774"/>
                    </a:cubicBezTo>
                    <a:close/>
                    <a:moveTo>
                      <a:pt x="1595" y="2146"/>
                    </a:moveTo>
                    <a:lnTo>
                      <a:pt x="1595" y="2146"/>
                    </a:lnTo>
                    <a:cubicBezTo>
                      <a:pt x="1595" y="2146"/>
                      <a:pt x="1610" y="2091"/>
                      <a:pt x="1614" y="2069"/>
                    </a:cubicBezTo>
                    <a:cubicBezTo>
                      <a:pt x="1617" y="2047"/>
                      <a:pt x="1614" y="1992"/>
                      <a:pt x="1616" y="1969"/>
                    </a:cubicBezTo>
                    <a:cubicBezTo>
                      <a:pt x="1619" y="1946"/>
                      <a:pt x="1625" y="1938"/>
                      <a:pt x="1630" y="1921"/>
                    </a:cubicBezTo>
                    <a:cubicBezTo>
                      <a:pt x="1635" y="1904"/>
                      <a:pt x="1628" y="1888"/>
                      <a:pt x="1633" y="1860"/>
                    </a:cubicBezTo>
                    <a:cubicBezTo>
                      <a:pt x="1639" y="1831"/>
                      <a:pt x="1642" y="1840"/>
                      <a:pt x="1646" y="1830"/>
                    </a:cubicBezTo>
                    <a:cubicBezTo>
                      <a:pt x="1651" y="1820"/>
                      <a:pt x="1652" y="1799"/>
                      <a:pt x="1651" y="1781"/>
                    </a:cubicBezTo>
                    <a:cubicBezTo>
                      <a:pt x="1651" y="1763"/>
                      <a:pt x="1662" y="1743"/>
                      <a:pt x="1672" y="1728"/>
                    </a:cubicBezTo>
                    <a:cubicBezTo>
                      <a:pt x="1682" y="1713"/>
                      <a:pt x="1688" y="1683"/>
                      <a:pt x="1696" y="1659"/>
                    </a:cubicBezTo>
                    <a:cubicBezTo>
                      <a:pt x="1704" y="1635"/>
                      <a:pt x="1705" y="1599"/>
                      <a:pt x="1705" y="1599"/>
                    </a:cubicBezTo>
                    <a:cubicBezTo>
                      <a:pt x="1705" y="1599"/>
                      <a:pt x="1713" y="1601"/>
                      <a:pt x="1715" y="1607"/>
                    </a:cubicBezTo>
                    <a:cubicBezTo>
                      <a:pt x="1716" y="1613"/>
                      <a:pt x="1716" y="1614"/>
                      <a:pt x="1722" y="1628"/>
                    </a:cubicBezTo>
                    <a:cubicBezTo>
                      <a:pt x="1729" y="1641"/>
                      <a:pt x="1741" y="1630"/>
                      <a:pt x="1747" y="1630"/>
                    </a:cubicBezTo>
                    <a:cubicBezTo>
                      <a:pt x="1752" y="1629"/>
                      <a:pt x="1753" y="1637"/>
                      <a:pt x="1754" y="1656"/>
                    </a:cubicBezTo>
                    <a:cubicBezTo>
                      <a:pt x="1755" y="1675"/>
                      <a:pt x="1766" y="1671"/>
                      <a:pt x="1770" y="1671"/>
                    </a:cubicBezTo>
                    <a:cubicBezTo>
                      <a:pt x="1774" y="1671"/>
                      <a:pt x="1793" y="1688"/>
                      <a:pt x="1794" y="1691"/>
                    </a:cubicBezTo>
                    <a:cubicBezTo>
                      <a:pt x="1795" y="1694"/>
                      <a:pt x="1808" y="1710"/>
                      <a:pt x="1816" y="1715"/>
                    </a:cubicBezTo>
                    <a:cubicBezTo>
                      <a:pt x="1825" y="1721"/>
                      <a:pt x="1825" y="1729"/>
                      <a:pt x="1829" y="1742"/>
                    </a:cubicBezTo>
                    <a:cubicBezTo>
                      <a:pt x="1834" y="1756"/>
                      <a:pt x="1846" y="1755"/>
                      <a:pt x="1853" y="1762"/>
                    </a:cubicBezTo>
                    <a:cubicBezTo>
                      <a:pt x="1859" y="1770"/>
                      <a:pt x="1864" y="1785"/>
                      <a:pt x="1866" y="1789"/>
                    </a:cubicBezTo>
                    <a:cubicBezTo>
                      <a:pt x="1867" y="1794"/>
                      <a:pt x="1873" y="1798"/>
                      <a:pt x="1883" y="1809"/>
                    </a:cubicBezTo>
                    <a:cubicBezTo>
                      <a:pt x="1893" y="1819"/>
                      <a:pt x="1891" y="1823"/>
                      <a:pt x="1893" y="1830"/>
                    </a:cubicBezTo>
                    <a:cubicBezTo>
                      <a:pt x="1894" y="1838"/>
                      <a:pt x="1911" y="1856"/>
                      <a:pt x="1920" y="1875"/>
                    </a:cubicBezTo>
                    <a:cubicBezTo>
                      <a:pt x="1928" y="1894"/>
                      <a:pt x="1927" y="1887"/>
                      <a:pt x="1929" y="1893"/>
                    </a:cubicBezTo>
                    <a:cubicBezTo>
                      <a:pt x="1932" y="1898"/>
                      <a:pt x="1934" y="1899"/>
                      <a:pt x="1944" y="1904"/>
                    </a:cubicBezTo>
                    <a:cubicBezTo>
                      <a:pt x="1954" y="1909"/>
                      <a:pt x="1979" y="1920"/>
                      <a:pt x="1965" y="1931"/>
                    </a:cubicBezTo>
                    <a:cubicBezTo>
                      <a:pt x="1964" y="1931"/>
                      <a:pt x="1964" y="1932"/>
                      <a:pt x="1963" y="1933"/>
                    </a:cubicBezTo>
                    <a:cubicBezTo>
                      <a:pt x="1944" y="1953"/>
                      <a:pt x="1878" y="2054"/>
                      <a:pt x="1843" y="2101"/>
                    </a:cubicBezTo>
                    <a:cubicBezTo>
                      <a:pt x="1807" y="2151"/>
                      <a:pt x="1730" y="2233"/>
                      <a:pt x="1702" y="2256"/>
                    </a:cubicBezTo>
                    <a:cubicBezTo>
                      <a:pt x="1673" y="2279"/>
                      <a:pt x="1668" y="2246"/>
                      <a:pt x="1651" y="2223"/>
                    </a:cubicBezTo>
                    <a:cubicBezTo>
                      <a:pt x="1633" y="2199"/>
                      <a:pt x="1595" y="2146"/>
                      <a:pt x="1595" y="2146"/>
                    </a:cubicBezTo>
                    <a:close/>
                    <a:moveTo>
                      <a:pt x="573" y="3187"/>
                    </a:moveTo>
                    <a:lnTo>
                      <a:pt x="573" y="3187"/>
                    </a:lnTo>
                    <a:cubicBezTo>
                      <a:pt x="572" y="3172"/>
                      <a:pt x="573" y="3155"/>
                      <a:pt x="570" y="3106"/>
                    </a:cubicBezTo>
                    <a:cubicBezTo>
                      <a:pt x="567" y="3057"/>
                      <a:pt x="544" y="2999"/>
                      <a:pt x="528" y="2956"/>
                    </a:cubicBezTo>
                    <a:cubicBezTo>
                      <a:pt x="513" y="2912"/>
                      <a:pt x="524" y="2868"/>
                      <a:pt x="524" y="2868"/>
                    </a:cubicBezTo>
                    <a:lnTo>
                      <a:pt x="540" y="2867"/>
                    </a:lnTo>
                    <a:cubicBezTo>
                      <a:pt x="540" y="2867"/>
                      <a:pt x="555" y="2750"/>
                      <a:pt x="565" y="2708"/>
                    </a:cubicBezTo>
                    <a:cubicBezTo>
                      <a:pt x="575" y="2665"/>
                      <a:pt x="634" y="2486"/>
                      <a:pt x="646" y="2451"/>
                    </a:cubicBezTo>
                    <a:cubicBezTo>
                      <a:pt x="658" y="2415"/>
                      <a:pt x="677" y="2318"/>
                      <a:pt x="682" y="2308"/>
                    </a:cubicBezTo>
                    <a:cubicBezTo>
                      <a:pt x="686" y="2299"/>
                      <a:pt x="694" y="2293"/>
                      <a:pt x="697" y="2288"/>
                    </a:cubicBezTo>
                    <a:cubicBezTo>
                      <a:pt x="700" y="2282"/>
                      <a:pt x="695" y="2264"/>
                      <a:pt x="695" y="2264"/>
                    </a:cubicBezTo>
                    <a:cubicBezTo>
                      <a:pt x="695" y="2264"/>
                      <a:pt x="694" y="2246"/>
                      <a:pt x="696" y="2240"/>
                    </a:cubicBezTo>
                    <a:cubicBezTo>
                      <a:pt x="697" y="2235"/>
                      <a:pt x="705" y="2227"/>
                      <a:pt x="705" y="2227"/>
                    </a:cubicBezTo>
                    <a:cubicBezTo>
                      <a:pt x="705" y="2227"/>
                      <a:pt x="705" y="2214"/>
                      <a:pt x="704" y="2203"/>
                    </a:cubicBezTo>
                    <a:cubicBezTo>
                      <a:pt x="704" y="2192"/>
                      <a:pt x="707" y="2189"/>
                      <a:pt x="715" y="2183"/>
                    </a:cubicBezTo>
                    <a:cubicBezTo>
                      <a:pt x="723" y="2177"/>
                      <a:pt x="718" y="2168"/>
                      <a:pt x="711" y="2161"/>
                    </a:cubicBezTo>
                    <a:cubicBezTo>
                      <a:pt x="705" y="2154"/>
                      <a:pt x="714" y="2130"/>
                      <a:pt x="713" y="2114"/>
                    </a:cubicBezTo>
                    <a:cubicBezTo>
                      <a:pt x="713" y="2097"/>
                      <a:pt x="718" y="2068"/>
                      <a:pt x="725" y="2016"/>
                    </a:cubicBezTo>
                    <a:cubicBezTo>
                      <a:pt x="731" y="1965"/>
                      <a:pt x="753" y="1874"/>
                      <a:pt x="753" y="1874"/>
                    </a:cubicBezTo>
                    <a:cubicBezTo>
                      <a:pt x="753" y="1874"/>
                      <a:pt x="756" y="1931"/>
                      <a:pt x="756" y="1946"/>
                    </a:cubicBezTo>
                    <a:cubicBezTo>
                      <a:pt x="757" y="1960"/>
                      <a:pt x="764" y="2024"/>
                      <a:pt x="762" y="2064"/>
                    </a:cubicBezTo>
                    <a:cubicBezTo>
                      <a:pt x="760" y="2104"/>
                      <a:pt x="757" y="2172"/>
                      <a:pt x="758" y="2196"/>
                    </a:cubicBezTo>
                    <a:cubicBezTo>
                      <a:pt x="758" y="2220"/>
                      <a:pt x="761" y="2238"/>
                      <a:pt x="748" y="2267"/>
                    </a:cubicBezTo>
                    <a:cubicBezTo>
                      <a:pt x="736" y="2297"/>
                      <a:pt x="754" y="2355"/>
                      <a:pt x="755" y="2375"/>
                    </a:cubicBezTo>
                    <a:cubicBezTo>
                      <a:pt x="755" y="2395"/>
                      <a:pt x="720" y="2451"/>
                      <a:pt x="710" y="2503"/>
                    </a:cubicBezTo>
                    <a:cubicBezTo>
                      <a:pt x="701" y="2554"/>
                      <a:pt x="723" y="2658"/>
                      <a:pt x="723" y="2658"/>
                    </a:cubicBezTo>
                    <a:cubicBezTo>
                      <a:pt x="709" y="2675"/>
                      <a:pt x="714" y="2722"/>
                      <a:pt x="714" y="2722"/>
                    </a:cubicBezTo>
                    <a:cubicBezTo>
                      <a:pt x="714" y="2722"/>
                      <a:pt x="706" y="2793"/>
                      <a:pt x="685" y="2849"/>
                    </a:cubicBezTo>
                    <a:cubicBezTo>
                      <a:pt x="664" y="2905"/>
                      <a:pt x="625" y="3005"/>
                      <a:pt x="595" y="3141"/>
                    </a:cubicBezTo>
                    <a:cubicBezTo>
                      <a:pt x="590" y="3167"/>
                      <a:pt x="585" y="3199"/>
                      <a:pt x="581" y="3234"/>
                    </a:cubicBezTo>
                    <a:cubicBezTo>
                      <a:pt x="577" y="3216"/>
                      <a:pt x="574" y="3195"/>
                      <a:pt x="573" y="3187"/>
                    </a:cubicBezTo>
                    <a:close/>
                  </a:path>
                </a:pathLst>
              </a:custGeom>
              <a:solidFill>
                <a:srgbClr val="8DCF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3905" y="1109"/>
                <a:ext cx="260" cy="565"/>
              </a:xfrm>
              <a:custGeom>
                <a:avLst/>
                <a:gdLst>
                  <a:gd name="T0" fmla="*/ 2 w 500"/>
                  <a:gd name="T1" fmla="*/ 104 h 1093"/>
                  <a:gd name="T2" fmla="*/ 2 w 500"/>
                  <a:gd name="T3" fmla="*/ 104 h 1093"/>
                  <a:gd name="T4" fmla="*/ 10 w 500"/>
                  <a:gd name="T5" fmla="*/ 101 h 1093"/>
                  <a:gd name="T6" fmla="*/ 90 w 500"/>
                  <a:gd name="T7" fmla="*/ 0 h 1093"/>
                  <a:gd name="T8" fmla="*/ 102 w 500"/>
                  <a:gd name="T9" fmla="*/ 41 h 1093"/>
                  <a:gd name="T10" fmla="*/ 116 w 500"/>
                  <a:gd name="T11" fmla="*/ 118 h 1093"/>
                  <a:gd name="T12" fmla="*/ 180 w 500"/>
                  <a:gd name="T13" fmla="*/ 215 h 1093"/>
                  <a:gd name="T14" fmla="*/ 303 w 500"/>
                  <a:gd name="T15" fmla="*/ 424 h 1093"/>
                  <a:gd name="T16" fmla="*/ 437 w 500"/>
                  <a:gd name="T17" fmla="*/ 38 h 1093"/>
                  <a:gd name="T18" fmla="*/ 437 w 500"/>
                  <a:gd name="T19" fmla="*/ 37 h 1093"/>
                  <a:gd name="T20" fmla="*/ 488 w 500"/>
                  <a:gd name="T21" fmla="*/ 103 h 1093"/>
                  <a:gd name="T22" fmla="*/ 500 w 500"/>
                  <a:gd name="T23" fmla="*/ 107 h 1093"/>
                  <a:gd name="T24" fmla="*/ 433 w 500"/>
                  <a:gd name="T25" fmla="*/ 225 h 1093"/>
                  <a:gd name="T26" fmla="*/ 414 w 500"/>
                  <a:gd name="T27" fmla="*/ 272 h 1093"/>
                  <a:gd name="T28" fmla="*/ 375 w 500"/>
                  <a:gd name="T29" fmla="*/ 359 h 1093"/>
                  <a:gd name="T30" fmla="*/ 394 w 500"/>
                  <a:gd name="T31" fmla="*/ 412 h 1093"/>
                  <a:gd name="T32" fmla="*/ 416 w 500"/>
                  <a:gd name="T33" fmla="*/ 501 h 1093"/>
                  <a:gd name="T34" fmla="*/ 313 w 500"/>
                  <a:gd name="T35" fmla="*/ 887 h 1093"/>
                  <a:gd name="T36" fmla="*/ 283 w 500"/>
                  <a:gd name="T37" fmla="*/ 1092 h 1093"/>
                  <a:gd name="T38" fmla="*/ 281 w 500"/>
                  <a:gd name="T39" fmla="*/ 1093 h 1093"/>
                  <a:gd name="T40" fmla="*/ 277 w 500"/>
                  <a:gd name="T41" fmla="*/ 934 h 1093"/>
                  <a:gd name="T42" fmla="*/ 242 w 500"/>
                  <a:gd name="T43" fmla="*/ 724 h 1093"/>
                  <a:gd name="T44" fmla="*/ 193 w 500"/>
                  <a:gd name="T45" fmla="*/ 504 h 1093"/>
                  <a:gd name="T46" fmla="*/ 106 w 500"/>
                  <a:gd name="T47" fmla="*/ 265 h 1093"/>
                  <a:gd name="T48" fmla="*/ 66 w 500"/>
                  <a:gd name="T49" fmla="*/ 204 h 1093"/>
                  <a:gd name="T50" fmla="*/ 89 w 500"/>
                  <a:gd name="T51" fmla="*/ 186 h 1093"/>
                  <a:gd name="T52" fmla="*/ 11 w 500"/>
                  <a:gd name="T53" fmla="*/ 212 h 1093"/>
                  <a:gd name="T54" fmla="*/ 2 w 500"/>
                  <a:gd name="T55" fmla="*/ 104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0" h="1093">
                    <a:moveTo>
                      <a:pt x="2" y="104"/>
                    </a:moveTo>
                    <a:lnTo>
                      <a:pt x="2" y="104"/>
                    </a:lnTo>
                    <a:cubicBezTo>
                      <a:pt x="4" y="103"/>
                      <a:pt x="7" y="102"/>
                      <a:pt x="10" y="101"/>
                    </a:cubicBezTo>
                    <a:cubicBezTo>
                      <a:pt x="55" y="82"/>
                      <a:pt x="81" y="50"/>
                      <a:pt x="90" y="0"/>
                    </a:cubicBezTo>
                    <a:lnTo>
                      <a:pt x="102" y="41"/>
                    </a:lnTo>
                    <a:cubicBezTo>
                      <a:pt x="102" y="41"/>
                      <a:pt x="76" y="44"/>
                      <a:pt x="116" y="118"/>
                    </a:cubicBezTo>
                    <a:cubicBezTo>
                      <a:pt x="156" y="191"/>
                      <a:pt x="157" y="166"/>
                      <a:pt x="180" y="215"/>
                    </a:cubicBezTo>
                    <a:cubicBezTo>
                      <a:pt x="203" y="264"/>
                      <a:pt x="303" y="424"/>
                      <a:pt x="303" y="424"/>
                    </a:cubicBezTo>
                    <a:cubicBezTo>
                      <a:pt x="335" y="345"/>
                      <a:pt x="437" y="38"/>
                      <a:pt x="437" y="38"/>
                    </a:cubicBezTo>
                    <a:lnTo>
                      <a:pt x="437" y="37"/>
                    </a:lnTo>
                    <a:cubicBezTo>
                      <a:pt x="443" y="67"/>
                      <a:pt x="457" y="92"/>
                      <a:pt x="488" y="103"/>
                    </a:cubicBezTo>
                    <a:cubicBezTo>
                      <a:pt x="492" y="104"/>
                      <a:pt x="496" y="105"/>
                      <a:pt x="500" y="107"/>
                    </a:cubicBezTo>
                    <a:cubicBezTo>
                      <a:pt x="472" y="156"/>
                      <a:pt x="439" y="208"/>
                      <a:pt x="433" y="225"/>
                    </a:cubicBezTo>
                    <a:cubicBezTo>
                      <a:pt x="432" y="228"/>
                      <a:pt x="415" y="269"/>
                      <a:pt x="414" y="272"/>
                    </a:cubicBezTo>
                    <a:cubicBezTo>
                      <a:pt x="404" y="302"/>
                      <a:pt x="375" y="359"/>
                      <a:pt x="375" y="359"/>
                    </a:cubicBezTo>
                    <a:cubicBezTo>
                      <a:pt x="375" y="359"/>
                      <a:pt x="390" y="391"/>
                      <a:pt x="394" y="412"/>
                    </a:cubicBezTo>
                    <a:cubicBezTo>
                      <a:pt x="396" y="424"/>
                      <a:pt x="406" y="459"/>
                      <a:pt x="416" y="501"/>
                    </a:cubicBezTo>
                    <a:cubicBezTo>
                      <a:pt x="372" y="645"/>
                      <a:pt x="334" y="816"/>
                      <a:pt x="313" y="887"/>
                    </a:cubicBezTo>
                    <a:cubicBezTo>
                      <a:pt x="296" y="943"/>
                      <a:pt x="287" y="1041"/>
                      <a:pt x="283" y="1092"/>
                    </a:cubicBezTo>
                    <a:lnTo>
                      <a:pt x="281" y="1093"/>
                    </a:lnTo>
                    <a:cubicBezTo>
                      <a:pt x="281" y="1065"/>
                      <a:pt x="280" y="1017"/>
                      <a:pt x="277" y="934"/>
                    </a:cubicBezTo>
                    <a:cubicBezTo>
                      <a:pt x="276" y="871"/>
                      <a:pt x="260" y="794"/>
                      <a:pt x="242" y="724"/>
                    </a:cubicBezTo>
                    <a:cubicBezTo>
                      <a:pt x="233" y="659"/>
                      <a:pt x="214" y="591"/>
                      <a:pt x="193" y="504"/>
                    </a:cubicBezTo>
                    <a:cubicBezTo>
                      <a:pt x="159" y="359"/>
                      <a:pt x="106" y="265"/>
                      <a:pt x="106" y="265"/>
                    </a:cubicBezTo>
                    <a:cubicBezTo>
                      <a:pt x="70" y="233"/>
                      <a:pt x="66" y="204"/>
                      <a:pt x="66" y="204"/>
                    </a:cubicBezTo>
                    <a:lnTo>
                      <a:pt x="89" y="186"/>
                    </a:lnTo>
                    <a:lnTo>
                      <a:pt x="11" y="212"/>
                    </a:lnTo>
                    <a:cubicBezTo>
                      <a:pt x="3" y="168"/>
                      <a:pt x="0" y="134"/>
                      <a:pt x="2" y="104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 bwMode="auto">
            <a:xfrm>
              <a:off x="3340646" y="4752146"/>
              <a:ext cx="708021" cy="2108329"/>
              <a:chOff x="4763" y="745"/>
              <a:chExt cx="945" cy="2814"/>
            </a:xfrm>
            <a:solidFill>
              <a:schemeClr val="accent1"/>
            </a:solidFill>
          </p:grpSpPr>
          <p:sp>
            <p:nvSpPr>
              <p:cNvPr id="48" name="Freeform 23"/>
              <p:cNvSpPr>
                <a:spLocks noEditPoints="1"/>
              </p:cNvSpPr>
              <p:nvPr/>
            </p:nvSpPr>
            <p:spPr bwMode="auto">
              <a:xfrm>
                <a:off x="4763" y="745"/>
                <a:ext cx="945" cy="2814"/>
              </a:xfrm>
              <a:custGeom>
                <a:avLst/>
                <a:gdLst>
                  <a:gd name="T0" fmla="*/ 1201 w 2082"/>
                  <a:gd name="T1" fmla="*/ 281 h 6228"/>
                  <a:gd name="T2" fmla="*/ 1192 w 2082"/>
                  <a:gd name="T3" fmla="*/ 250 h 6228"/>
                  <a:gd name="T4" fmla="*/ 1180 w 2082"/>
                  <a:gd name="T5" fmla="*/ 234 h 6228"/>
                  <a:gd name="T6" fmla="*/ 1173 w 2082"/>
                  <a:gd name="T7" fmla="*/ 211 h 6228"/>
                  <a:gd name="T8" fmla="*/ 1158 w 2082"/>
                  <a:gd name="T9" fmla="*/ 204 h 6228"/>
                  <a:gd name="T10" fmla="*/ 1150 w 2082"/>
                  <a:gd name="T11" fmla="*/ 188 h 6228"/>
                  <a:gd name="T12" fmla="*/ 1133 w 2082"/>
                  <a:gd name="T13" fmla="*/ 159 h 6228"/>
                  <a:gd name="T14" fmla="*/ 1060 w 2082"/>
                  <a:gd name="T15" fmla="*/ 75 h 6228"/>
                  <a:gd name="T16" fmla="*/ 1043 w 2082"/>
                  <a:gd name="T17" fmla="*/ 64 h 6228"/>
                  <a:gd name="T18" fmla="*/ 1025 w 2082"/>
                  <a:gd name="T19" fmla="*/ 60 h 6228"/>
                  <a:gd name="T20" fmla="*/ 1008 w 2082"/>
                  <a:gd name="T21" fmla="*/ 35 h 6228"/>
                  <a:gd name="T22" fmla="*/ 987 w 2082"/>
                  <a:gd name="T23" fmla="*/ 28 h 6228"/>
                  <a:gd name="T24" fmla="*/ 966 w 2082"/>
                  <a:gd name="T25" fmla="*/ 26 h 6228"/>
                  <a:gd name="T26" fmla="*/ 953 w 2082"/>
                  <a:gd name="T27" fmla="*/ 25 h 6228"/>
                  <a:gd name="T28" fmla="*/ 935 w 2082"/>
                  <a:gd name="T29" fmla="*/ 19 h 6228"/>
                  <a:gd name="T30" fmla="*/ 923 w 2082"/>
                  <a:gd name="T31" fmla="*/ 20 h 6228"/>
                  <a:gd name="T32" fmla="*/ 913 w 2082"/>
                  <a:gd name="T33" fmla="*/ 21 h 6228"/>
                  <a:gd name="T34" fmla="*/ 898 w 2082"/>
                  <a:gd name="T35" fmla="*/ 23 h 6228"/>
                  <a:gd name="T36" fmla="*/ 882 w 2082"/>
                  <a:gd name="T37" fmla="*/ 16 h 6228"/>
                  <a:gd name="T38" fmla="*/ 864 w 2082"/>
                  <a:gd name="T39" fmla="*/ 21 h 6228"/>
                  <a:gd name="T40" fmla="*/ 846 w 2082"/>
                  <a:gd name="T41" fmla="*/ 27 h 6228"/>
                  <a:gd name="T42" fmla="*/ 832 w 2082"/>
                  <a:gd name="T43" fmla="*/ 30 h 6228"/>
                  <a:gd name="T44" fmla="*/ 822 w 2082"/>
                  <a:gd name="T45" fmla="*/ 31 h 6228"/>
                  <a:gd name="T46" fmla="*/ 813 w 2082"/>
                  <a:gd name="T47" fmla="*/ 44 h 6228"/>
                  <a:gd name="T48" fmla="*/ 799 w 2082"/>
                  <a:gd name="T49" fmla="*/ 42 h 6228"/>
                  <a:gd name="T50" fmla="*/ 788 w 2082"/>
                  <a:gd name="T51" fmla="*/ 45 h 6228"/>
                  <a:gd name="T52" fmla="*/ 779 w 2082"/>
                  <a:gd name="T53" fmla="*/ 55 h 6228"/>
                  <a:gd name="T54" fmla="*/ 766 w 2082"/>
                  <a:gd name="T55" fmla="*/ 57 h 6228"/>
                  <a:gd name="T56" fmla="*/ 757 w 2082"/>
                  <a:gd name="T57" fmla="*/ 64 h 6228"/>
                  <a:gd name="T58" fmla="*/ 748 w 2082"/>
                  <a:gd name="T59" fmla="*/ 75 h 6228"/>
                  <a:gd name="T60" fmla="*/ 731 w 2082"/>
                  <a:gd name="T61" fmla="*/ 64 h 6228"/>
                  <a:gd name="T62" fmla="*/ 727 w 2082"/>
                  <a:gd name="T63" fmla="*/ 80 h 6228"/>
                  <a:gd name="T64" fmla="*/ 717 w 2082"/>
                  <a:gd name="T65" fmla="*/ 84 h 6228"/>
                  <a:gd name="T66" fmla="*/ 708 w 2082"/>
                  <a:gd name="T67" fmla="*/ 83 h 6228"/>
                  <a:gd name="T68" fmla="*/ 700 w 2082"/>
                  <a:gd name="T69" fmla="*/ 88 h 6228"/>
                  <a:gd name="T70" fmla="*/ 695 w 2082"/>
                  <a:gd name="T71" fmla="*/ 104 h 6228"/>
                  <a:gd name="T72" fmla="*/ 686 w 2082"/>
                  <a:gd name="T73" fmla="*/ 109 h 6228"/>
                  <a:gd name="T74" fmla="*/ 676 w 2082"/>
                  <a:gd name="T75" fmla="*/ 109 h 6228"/>
                  <a:gd name="T76" fmla="*/ 670 w 2082"/>
                  <a:gd name="T77" fmla="*/ 117 h 6228"/>
                  <a:gd name="T78" fmla="*/ 664 w 2082"/>
                  <a:gd name="T79" fmla="*/ 128 h 6228"/>
                  <a:gd name="T80" fmla="*/ 659 w 2082"/>
                  <a:gd name="T81" fmla="*/ 139 h 6228"/>
                  <a:gd name="T82" fmla="*/ 647 w 2082"/>
                  <a:gd name="T83" fmla="*/ 136 h 6228"/>
                  <a:gd name="T84" fmla="*/ 642 w 2082"/>
                  <a:gd name="T85" fmla="*/ 148 h 6228"/>
                  <a:gd name="T86" fmla="*/ 633 w 2082"/>
                  <a:gd name="T87" fmla="*/ 156 h 6228"/>
                  <a:gd name="T88" fmla="*/ 624 w 2082"/>
                  <a:gd name="T89" fmla="*/ 172 h 6228"/>
                  <a:gd name="T90" fmla="*/ 615 w 2082"/>
                  <a:gd name="T91" fmla="*/ 205 h 6228"/>
                  <a:gd name="T92" fmla="*/ 598 w 2082"/>
                  <a:gd name="T93" fmla="*/ 247 h 6228"/>
                  <a:gd name="T94" fmla="*/ 967 w 2082"/>
                  <a:gd name="T95" fmla="*/ 5470 h 6228"/>
                  <a:gd name="T96" fmla="*/ 742 w 2082"/>
                  <a:gd name="T97" fmla="*/ 70 h 6228"/>
                  <a:gd name="T98" fmla="*/ 710 w 2082"/>
                  <a:gd name="T99" fmla="*/ 97 h 6228"/>
                  <a:gd name="T100" fmla="*/ 726 w 2082"/>
                  <a:gd name="T101" fmla="*/ 87 h 6228"/>
                  <a:gd name="T102" fmla="*/ 735 w 2082"/>
                  <a:gd name="T103" fmla="*/ 79 h 6228"/>
                  <a:gd name="T104" fmla="*/ 757 w 2082"/>
                  <a:gd name="T105" fmla="*/ 58 h 6228"/>
                  <a:gd name="T106" fmla="*/ 784 w 2082"/>
                  <a:gd name="T107" fmla="*/ 56 h 6228"/>
                  <a:gd name="T108" fmla="*/ 873 w 2082"/>
                  <a:gd name="T109" fmla="*/ 41 h 6228"/>
                  <a:gd name="T110" fmla="*/ 905 w 2082"/>
                  <a:gd name="T111" fmla="*/ 27 h 6228"/>
                  <a:gd name="T112" fmla="*/ 918 w 2082"/>
                  <a:gd name="T113" fmla="*/ 25 h 6228"/>
                  <a:gd name="T114" fmla="*/ 937 w 2082"/>
                  <a:gd name="T115" fmla="*/ 28 h 6228"/>
                  <a:gd name="T116" fmla="*/ 963 w 2082"/>
                  <a:gd name="T117" fmla="*/ 30 h 6228"/>
                  <a:gd name="T118" fmla="*/ 999 w 2082"/>
                  <a:gd name="T119" fmla="*/ 34 h 6228"/>
                  <a:gd name="T120" fmla="*/ 1012 w 2082"/>
                  <a:gd name="T121" fmla="*/ 45 h 6228"/>
                  <a:gd name="T122" fmla="*/ 1025 w 2082"/>
                  <a:gd name="T123" fmla="*/ 62 h 6228"/>
                  <a:gd name="T124" fmla="*/ 695 w 2082"/>
                  <a:gd name="T125" fmla="*/ 91 h 6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2" h="6228">
                    <a:moveTo>
                      <a:pt x="2056" y="5888"/>
                    </a:moveTo>
                    <a:lnTo>
                      <a:pt x="2056" y="5888"/>
                    </a:lnTo>
                    <a:cubicBezTo>
                      <a:pt x="2042" y="5838"/>
                      <a:pt x="2033" y="5763"/>
                      <a:pt x="2033" y="5763"/>
                    </a:cubicBezTo>
                    <a:cubicBezTo>
                      <a:pt x="2033" y="5763"/>
                      <a:pt x="2045" y="5738"/>
                      <a:pt x="2044" y="5707"/>
                    </a:cubicBezTo>
                    <a:cubicBezTo>
                      <a:pt x="2042" y="5676"/>
                      <a:pt x="2041" y="5632"/>
                      <a:pt x="2041" y="5632"/>
                    </a:cubicBezTo>
                    <a:cubicBezTo>
                      <a:pt x="2041" y="5632"/>
                      <a:pt x="2082" y="5556"/>
                      <a:pt x="2055" y="5507"/>
                    </a:cubicBezTo>
                    <a:cubicBezTo>
                      <a:pt x="2029" y="5458"/>
                      <a:pt x="1953" y="5448"/>
                      <a:pt x="1970" y="5403"/>
                    </a:cubicBezTo>
                    <a:cubicBezTo>
                      <a:pt x="1988" y="5359"/>
                      <a:pt x="1999" y="5340"/>
                      <a:pt x="1979" y="5303"/>
                    </a:cubicBezTo>
                    <a:cubicBezTo>
                      <a:pt x="1959" y="5266"/>
                      <a:pt x="1953" y="5267"/>
                      <a:pt x="1952" y="5235"/>
                    </a:cubicBezTo>
                    <a:cubicBezTo>
                      <a:pt x="1951" y="5204"/>
                      <a:pt x="1892" y="4769"/>
                      <a:pt x="1849" y="4621"/>
                    </a:cubicBezTo>
                    <a:cubicBezTo>
                      <a:pt x="1806" y="4472"/>
                      <a:pt x="1734" y="4206"/>
                      <a:pt x="1739" y="4162"/>
                    </a:cubicBezTo>
                    <a:cubicBezTo>
                      <a:pt x="1744" y="4119"/>
                      <a:pt x="1766" y="4055"/>
                      <a:pt x="1739" y="4000"/>
                    </a:cubicBezTo>
                    <a:cubicBezTo>
                      <a:pt x="1712" y="3945"/>
                      <a:pt x="1621" y="3836"/>
                      <a:pt x="1619" y="3773"/>
                    </a:cubicBezTo>
                    <a:cubicBezTo>
                      <a:pt x="1617" y="3711"/>
                      <a:pt x="1596" y="3662"/>
                      <a:pt x="1614" y="3630"/>
                    </a:cubicBezTo>
                    <a:cubicBezTo>
                      <a:pt x="1631" y="3598"/>
                      <a:pt x="1656" y="3597"/>
                      <a:pt x="1655" y="3553"/>
                    </a:cubicBezTo>
                    <a:cubicBezTo>
                      <a:pt x="1653" y="3510"/>
                      <a:pt x="1621" y="3480"/>
                      <a:pt x="1645" y="3454"/>
                    </a:cubicBezTo>
                    <a:cubicBezTo>
                      <a:pt x="1669" y="3428"/>
                      <a:pt x="1677" y="3290"/>
                      <a:pt x="1675" y="3240"/>
                    </a:cubicBezTo>
                    <a:cubicBezTo>
                      <a:pt x="1673" y="3190"/>
                      <a:pt x="1723" y="3201"/>
                      <a:pt x="1721" y="3145"/>
                    </a:cubicBezTo>
                    <a:cubicBezTo>
                      <a:pt x="1720" y="3089"/>
                      <a:pt x="1732" y="3082"/>
                      <a:pt x="1718" y="3051"/>
                    </a:cubicBezTo>
                    <a:cubicBezTo>
                      <a:pt x="1705" y="3021"/>
                      <a:pt x="1698" y="3002"/>
                      <a:pt x="1721" y="2958"/>
                    </a:cubicBezTo>
                    <a:cubicBezTo>
                      <a:pt x="1745" y="2913"/>
                      <a:pt x="1750" y="2882"/>
                      <a:pt x="1753" y="2800"/>
                    </a:cubicBezTo>
                    <a:cubicBezTo>
                      <a:pt x="1756" y="2719"/>
                      <a:pt x="1900" y="2377"/>
                      <a:pt x="1886" y="1965"/>
                    </a:cubicBezTo>
                    <a:cubicBezTo>
                      <a:pt x="1871" y="1553"/>
                      <a:pt x="1787" y="1481"/>
                      <a:pt x="1784" y="1388"/>
                    </a:cubicBezTo>
                    <a:cubicBezTo>
                      <a:pt x="1781" y="1294"/>
                      <a:pt x="1786" y="1100"/>
                      <a:pt x="1704" y="1060"/>
                    </a:cubicBezTo>
                    <a:cubicBezTo>
                      <a:pt x="1621" y="1019"/>
                      <a:pt x="1349" y="922"/>
                      <a:pt x="1287" y="924"/>
                    </a:cubicBezTo>
                    <a:cubicBezTo>
                      <a:pt x="1224" y="927"/>
                      <a:pt x="1160" y="892"/>
                      <a:pt x="1158" y="810"/>
                    </a:cubicBezTo>
                    <a:cubicBezTo>
                      <a:pt x="1155" y="729"/>
                      <a:pt x="1159" y="673"/>
                      <a:pt x="1159" y="673"/>
                    </a:cubicBezTo>
                    <a:cubicBezTo>
                      <a:pt x="1159" y="673"/>
                      <a:pt x="1191" y="687"/>
                      <a:pt x="1202" y="650"/>
                    </a:cubicBezTo>
                    <a:cubicBezTo>
                      <a:pt x="1213" y="612"/>
                      <a:pt x="1231" y="589"/>
                      <a:pt x="1236" y="564"/>
                    </a:cubicBezTo>
                    <a:cubicBezTo>
                      <a:pt x="1242" y="539"/>
                      <a:pt x="1252" y="463"/>
                      <a:pt x="1220" y="461"/>
                    </a:cubicBezTo>
                    <a:cubicBezTo>
                      <a:pt x="1220" y="461"/>
                      <a:pt x="1210" y="359"/>
                      <a:pt x="1216" y="331"/>
                    </a:cubicBezTo>
                    <a:cubicBezTo>
                      <a:pt x="1217" y="324"/>
                      <a:pt x="1214" y="314"/>
                      <a:pt x="1210" y="302"/>
                    </a:cubicBezTo>
                    <a:lnTo>
                      <a:pt x="1213" y="295"/>
                    </a:lnTo>
                    <a:lnTo>
                      <a:pt x="1209" y="300"/>
                    </a:lnTo>
                    <a:cubicBezTo>
                      <a:pt x="1209" y="298"/>
                      <a:pt x="1208" y="297"/>
                      <a:pt x="1208" y="295"/>
                    </a:cubicBezTo>
                    <a:lnTo>
                      <a:pt x="1211" y="288"/>
                    </a:lnTo>
                    <a:lnTo>
                      <a:pt x="1207" y="293"/>
                    </a:lnTo>
                    <a:cubicBezTo>
                      <a:pt x="1207" y="293"/>
                      <a:pt x="1206" y="292"/>
                      <a:pt x="1206" y="291"/>
                    </a:cubicBezTo>
                    <a:lnTo>
                      <a:pt x="1210" y="281"/>
                    </a:lnTo>
                    <a:lnTo>
                      <a:pt x="1205" y="288"/>
                    </a:lnTo>
                    <a:lnTo>
                      <a:pt x="1208" y="282"/>
                    </a:lnTo>
                    <a:lnTo>
                      <a:pt x="1204" y="288"/>
                    </a:lnTo>
                    <a:cubicBezTo>
                      <a:pt x="1204" y="287"/>
                      <a:pt x="1204" y="287"/>
                      <a:pt x="1204" y="286"/>
                    </a:cubicBezTo>
                    <a:lnTo>
                      <a:pt x="1206" y="281"/>
                    </a:lnTo>
                    <a:lnTo>
                      <a:pt x="1203" y="285"/>
                    </a:lnTo>
                    <a:cubicBezTo>
                      <a:pt x="1203" y="285"/>
                      <a:pt x="1203" y="284"/>
                      <a:pt x="1202" y="284"/>
                    </a:cubicBezTo>
                    <a:lnTo>
                      <a:pt x="1207" y="273"/>
                    </a:lnTo>
                    <a:lnTo>
                      <a:pt x="1201" y="281"/>
                    </a:lnTo>
                    <a:lnTo>
                      <a:pt x="1201" y="281"/>
                    </a:lnTo>
                    <a:lnTo>
                      <a:pt x="1204" y="274"/>
                    </a:lnTo>
                    <a:lnTo>
                      <a:pt x="1200" y="279"/>
                    </a:lnTo>
                    <a:lnTo>
                      <a:pt x="1206" y="267"/>
                    </a:lnTo>
                    <a:lnTo>
                      <a:pt x="1199" y="277"/>
                    </a:lnTo>
                    <a:lnTo>
                      <a:pt x="1203" y="267"/>
                    </a:lnTo>
                    <a:lnTo>
                      <a:pt x="1198" y="274"/>
                    </a:lnTo>
                    <a:lnTo>
                      <a:pt x="1202" y="268"/>
                    </a:lnTo>
                    <a:lnTo>
                      <a:pt x="1199" y="271"/>
                    </a:lnTo>
                    <a:lnTo>
                      <a:pt x="1203" y="263"/>
                    </a:lnTo>
                    <a:lnTo>
                      <a:pt x="1198" y="269"/>
                    </a:lnTo>
                    <a:lnTo>
                      <a:pt x="1199" y="267"/>
                    </a:lnTo>
                    <a:lnTo>
                      <a:pt x="1198" y="269"/>
                    </a:lnTo>
                    <a:lnTo>
                      <a:pt x="1203" y="259"/>
                    </a:lnTo>
                    <a:lnTo>
                      <a:pt x="1199" y="265"/>
                    </a:lnTo>
                    <a:lnTo>
                      <a:pt x="1201" y="260"/>
                    </a:lnTo>
                    <a:lnTo>
                      <a:pt x="1199" y="263"/>
                    </a:lnTo>
                    <a:lnTo>
                      <a:pt x="1200" y="258"/>
                    </a:lnTo>
                    <a:lnTo>
                      <a:pt x="1198" y="261"/>
                    </a:lnTo>
                    <a:lnTo>
                      <a:pt x="1199" y="260"/>
                    </a:lnTo>
                    <a:lnTo>
                      <a:pt x="1197" y="263"/>
                    </a:lnTo>
                    <a:lnTo>
                      <a:pt x="1195" y="267"/>
                    </a:lnTo>
                    <a:cubicBezTo>
                      <a:pt x="1194" y="266"/>
                      <a:pt x="1194" y="265"/>
                      <a:pt x="1194" y="265"/>
                    </a:cubicBezTo>
                    <a:lnTo>
                      <a:pt x="1199" y="253"/>
                    </a:lnTo>
                    <a:lnTo>
                      <a:pt x="1197" y="256"/>
                    </a:lnTo>
                    <a:lnTo>
                      <a:pt x="1198" y="254"/>
                    </a:lnTo>
                    <a:lnTo>
                      <a:pt x="1193" y="262"/>
                    </a:lnTo>
                    <a:lnTo>
                      <a:pt x="1193" y="263"/>
                    </a:lnTo>
                    <a:cubicBezTo>
                      <a:pt x="1192" y="263"/>
                      <a:pt x="1192" y="262"/>
                      <a:pt x="1192" y="262"/>
                    </a:cubicBezTo>
                    <a:lnTo>
                      <a:pt x="1198" y="249"/>
                    </a:lnTo>
                    <a:lnTo>
                      <a:pt x="1194" y="256"/>
                    </a:lnTo>
                    <a:lnTo>
                      <a:pt x="1195" y="253"/>
                    </a:lnTo>
                    <a:lnTo>
                      <a:pt x="1193" y="256"/>
                    </a:lnTo>
                    <a:lnTo>
                      <a:pt x="1194" y="254"/>
                    </a:lnTo>
                    <a:lnTo>
                      <a:pt x="1194" y="254"/>
                    </a:lnTo>
                    <a:lnTo>
                      <a:pt x="1194" y="254"/>
                    </a:lnTo>
                    <a:lnTo>
                      <a:pt x="1196" y="249"/>
                    </a:lnTo>
                    <a:lnTo>
                      <a:pt x="1194" y="252"/>
                    </a:lnTo>
                    <a:lnTo>
                      <a:pt x="1194" y="251"/>
                    </a:lnTo>
                    <a:lnTo>
                      <a:pt x="1193" y="252"/>
                    </a:lnTo>
                    <a:lnTo>
                      <a:pt x="1196" y="246"/>
                    </a:lnTo>
                    <a:lnTo>
                      <a:pt x="1194" y="250"/>
                    </a:lnTo>
                    <a:lnTo>
                      <a:pt x="1196" y="245"/>
                    </a:lnTo>
                    <a:lnTo>
                      <a:pt x="1194" y="248"/>
                    </a:lnTo>
                    <a:lnTo>
                      <a:pt x="1194" y="247"/>
                    </a:lnTo>
                    <a:lnTo>
                      <a:pt x="1194" y="247"/>
                    </a:lnTo>
                    <a:lnTo>
                      <a:pt x="1195" y="245"/>
                    </a:lnTo>
                    <a:lnTo>
                      <a:pt x="1192" y="250"/>
                    </a:lnTo>
                    <a:lnTo>
                      <a:pt x="1194" y="245"/>
                    </a:lnTo>
                    <a:lnTo>
                      <a:pt x="1190" y="252"/>
                    </a:lnTo>
                    <a:lnTo>
                      <a:pt x="1192" y="246"/>
                    </a:lnTo>
                    <a:lnTo>
                      <a:pt x="1189" y="251"/>
                    </a:lnTo>
                    <a:lnTo>
                      <a:pt x="1190" y="250"/>
                    </a:lnTo>
                    <a:lnTo>
                      <a:pt x="1187" y="253"/>
                    </a:lnTo>
                    <a:cubicBezTo>
                      <a:pt x="1187" y="252"/>
                      <a:pt x="1187" y="252"/>
                      <a:pt x="1186" y="251"/>
                    </a:cubicBezTo>
                    <a:lnTo>
                      <a:pt x="1192" y="239"/>
                    </a:lnTo>
                    <a:lnTo>
                      <a:pt x="1187" y="246"/>
                    </a:lnTo>
                    <a:lnTo>
                      <a:pt x="1185" y="249"/>
                    </a:lnTo>
                    <a:cubicBezTo>
                      <a:pt x="1185" y="249"/>
                      <a:pt x="1185" y="249"/>
                      <a:pt x="1185" y="249"/>
                    </a:cubicBezTo>
                    <a:lnTo>
                      <a:pt x="1192" y="235"/>
                    </a:lnTo>
                    <a:lnTo>
                      <a:pt x="1190" y="238"/>
                    </a:lnTo>
                    <a:lnTo>
                      <a:pt x="1190" y="238"/>
                    </a:lnTo>
                    <a:lnTo>
                      <a:pt x="1190" y="237"/>
                    </a:lnTo>
                    <a:lnTo>
                      <a:pt x="1190" y="237"/>
                    </a:lnTo>
                    <a:lnTo>
                      <a:pt x="1191" y="236"/>
                    </a:lnTo>
                    <a:lnTo>
                      <a:pt x="1188" y="240"/>
                    </a:lnTo>
                    <a:lnTo>
                      <a:pt x="1188" y="241"/>
                    </a:lnTo>
                    <a:lnTo>
                      <a:pt x="1188" y="239"/>
                    </a:lnTo>
                    <a:lnTo>
                      <a:pt x="1186" y="242"/>
                    </a:lnTo>
                    <a:lnTo>
                      <a:pt x="1187" y="240"/>
                    </a:lnTo>
                    <a:lnTo>
                      <a:pt x="1187" y="241"/>
                    </a:lnTo>
                    <a:lnTo>
                      <a:pt x="1187" y="240"/>
                    </a:lnTo>
                    <a:lnTo>
                      <a:pt x="1186" y="242"/>
                    </a:lnTo>
                    <a:lnTo>
                      <a:pt x="1190" y="233"/>
                    </a:lnTo>
                    <a:lnTo>
                      <a:pt x="1187" y="237"/>
                    </a:lnTo>
                    <a:lnTo>
                      <a:pt x="1190" y="232"/>
                    </a:lnTo>
                    <a:lnTo>
                      <a:pt x="1188" y="235"/>
                    </a:lnTo>
                    <a:lnTo>
                      <a:pt x="1189" y="232"/>
                    </a:lnTo>
                    <a:lnTo>
                      <a:pt x="1186" y="237"/>
                    </a:lnTo>
                    <a:lnTo>
                      <a:pt x="1188" y="232"/>
                    </a:lnTo>
                    <a:lnTo>
                      <a:pt x="1188" y="233"/>
                    </a:lnTo>
                    <a:lnTo>
                      <a:pt x="1188" y="231"/>
                    </a:lnTo>
                    <a:lnTo>
                      <a:pt x="1186" y="236"/>
                    </a:lnTo>
                    <a:lnTo>
                      <a:pt x="1182" y="241"/>
                    </a:lnTo>
                    <a:lnTo>
                      <a:pt x="1182" y="241"/>
                    </a:lnTo>
                    <a:lnTo>
                      <a:pt x="1184" y="236"/>
                    </a:lnTo>
                    <a:lnTo>
                      <a:pt x="1182" y="239"/>
                    </a:lnTo>
                    <a:lnTo>
                      <a:pt x="1183" y="236"/>
                    </a:lnTo>
                    <a:lnTo>
                      <a:pt x="1180" y="240"/>
                    </a:lnTo>
                    <a:lnTo>
                      <a:pt x="1180" y="240"/>
                    </a:lnTo>
                    <a:lnTo>
                      <a:pt x="1184" y="232"/>
                    </a:lnTo>
                    <a:lnTo>
                      <a:pt x="1180" y="238"/>
                    </a:lnTo>
                    <a:lnTo>
                      <a:pt x="1182" y="233"/>
                    </a:lnTo>
                    <a:lnTo>
                      <a:pt x="1179" y="237"/>
                    </a:lnTo>
                    <a:lnTo>
                      <a:pt x="1182" y="231"/>
                    </a:lnTo>
                    <a:lnTo>
                      <a:pt x="1180" y="234"/>
                    </a:lnTo>
                    <a:lnTo>
                      <a:pt x="1181" y="231"/>
                    </a:lnTo>
                    <a:lnTo>
                      <a:pt x="1178" y="236"/>
                    </a:lnTo>
                    <a:lnTo>
                      <a:pt x="1178" y="236"/>
                    </a:lnTo>
                    <a:lnTo>
                      <a:pt x="1183" y="223"/>
                    </a:lnTo>
                    <a:lnTo>
                      <a:pt x="1183" y="223"/>
                    </a:lnTo>
                    <a:lnTo>
                      <a:pt x="1184" y="221"/>
                    </a:lnTo>
                    <a:lnTo>
                      <a:pt x="1181" y="226"/>
                    </a:lnTo>
                    <a:lnTo>
                      <a:pt x="1181" y="226"/>
                    </a:lnTo>
                    <a:lnTo>
                      <a:pt x="1182" y="223"/>
                    </a:lnTo>
                    <a:lnTo>
                      <a:pt x="1179" y="228"/>
                    </a:lnTo>
                    <a:lnTo>
                      <a:pt x="1181" y="225"/>
                    </a:lnTo>
                    <a:lnTo>
                      <a:pt x="1179" y="228"/>
                    </a:lnTo>
                    <a:lnTo>
                      <a:pt x="1184" y="219"/>
                    </a:lnTo>
                    <a:lnTo>
                      <a:pt x="1181" y="222"/>
                    </a:lnTo>
                    <a:lnTo>
                      <a:pt x="1183" y="219"/>
                    </a:lnTo>
                    <a:lnTo>
                      <a:pt x="1179" y="225"/>
                    </a:lnTo>
                    <a:lnTo>
                      <a:pt x="1182" y="218"/>
                    </a:lnTo>
                    <a:lnTo>
                      <a:pt x="1179" y="223"/>
                    </a:lnTo>
                    <a:lnTo>
                      <a:pt x="1177" y="225"/>
                    </a:lnTo>
                    <a:lnTo>
                      <a:pt x="1179" y="222"/>
                    </a:lnTo>
                    <a:lnTo>
                      <a:pt x="1179" y="222"/>
                    </a:lnTo>
                    <a:lnTo>
                      <a:pt x="1179" y="222"/>
                    </a:lnTo>
                    <a:lnTo>
                      <a:pt x="1177" y="225"/>
                    </a:lnTo>
                    <a:lnTo>
                      <a:pt x="1177" y="225"/>
                    </a:lnTo>
                    <a:lnTo>
                      <a:pt x="1178" y="222"/>
                    </a:lnTo>
                    <a:lnTo>
                      <a:pt x="1174" y="229"/>
                    </a:lnTo>
                    <a:cubicBezTo>
                      <a:pt x="1174" y="229"/>
                      <a:pt x="1174" y="229"/>
                      <a:pt x="1174" y="228"/>
                    </a:cubicBezTo>
                    <a:lnTo>
                      <a:pt x="1175" y="224"/>
                    </a:lnTo>
                    <a:lnTo>
                      <a:pt x="1175" y="225"/>
                    </a:lnTo>
                    <a:lnTo>
                      <a:pt x="1178" y="219"/>
                    </a:lnTo>
                    <a:lnTo>
                      <a:pt x="1173" y="225"/>
                    </a:lnTo>
                    <a:lnTo>
                      <a:pt x="1176" y="220"/>
                    </a:lnTo>
                    <a:lnTo>
                      <a:pt x="1175" y="220"/>
                    </a:lnTo>
                    <a:lnTo>
                      <a:pt x="1176" y="218"/>
                    </a:lnTo>
                    <a:lnTo>
                      <a:pt x="1173" y="223"/>
                    </a:lnTo>
                    <a:lnTo>
                      <a:pt x="1172" y="225"/>
                    </a:lnTo>
                    <a:cubicBezTo>
                      <a:pt x="1171" y="225"/>
                      <a:pt x="1171" y="225"/>
                      <a:pt x="1171" y="224"/>
                    </a:cubicBezTo>
                    <a:lnTo>
                      <a:pt x="1172" y="222"/>
                    </a:lnTo>
                    <a:lnTo>
                      <a:pt x="1172" y="222"/>
                    </a:lnTo>
                    <a:lnTo>
                      <a:pt x="1174" y="217"/>
                    </a:lnTo>
                    <a:lnTo>
                      <a:pt x="1170" y="223"/>
                    </a:lnTo>
                    <a:cubicBezTo>
                      <a:pt x="1170" y="223"/>
                      <a:pt x="1170" y="223"/>
                      <a:pt x="1170" y="222"/>
                    </a:cubicBezTo>
                    <a:lnTo>
                      <a:pt x="1170" y="221"/>
                    </a:lnTo>
                    <a:lnTo>
                      <a:pt x="1172" y="219"/>
                    </a:lnTo>
                    <a:lnTo>
                      <a:pt x="1171" y="220"/>
                    </a:lnTo>
                    <a:lnTo>
                      <a:pt x="1176" y="209"/>
                    </a:lnTo>
                    <a:lnTo>
                      <a:pt x="1169" y="220"/>
                    </a:lnTo>
                    <a:lnTo>
                      <a:pt x="1173" y="211"/>
                    </a:lnTo>
                    <a:lnTo>
                      <a:pt x="1174" y="208"/>
                    </a:lnTo>
                    <a:lnTo>
                      <a:pt x="1174" y="209"/>
                    </a:lnTo>
                    <a:lnTo>
                      <a:pt x="1176" y="205"/>
                    </a:lnTo>
                    <a:lnTo>
                      <a:pt x="1173" y="209"/>
                    </a:lnTo>
                    <a:lnTo>
                      <a:pt x="1173" y="209"/>
                    </a:lnTo>
                    <a:lnTo>
                      <a:pt x="1169" y="216"/>
                    </a:lnTo>
                    <a:lnTo>
                      <a:pt x="1168" y="218"/>
                    </a:lnTo>
                    <a:lnTo>
                      <a:pt x="1171" y="210"/>
                    </a:lnTo>
                    <a:lnTo>
                      <a:pt x="1171" y="210"/>
                    </a:lnTo>
                    <a:lnTo>
                      <a:pt x="1172" y="209"/>
                    </a:lnTo>
                    <a:lnTo>
                      <a:pt x="1169" y="213"/>
                    </a:lnTo>
                    <a:lnTo>
                      <a:pt x="1168" y="214"/>
                    </a:lnTo>
                    <a:lnTo>
                      <a:pt x="1171" y="208"/>
                    </a:lnTo>
                    <a:lnTo>
                      <a:pt x="1167" y="215"/>
                    </a:lnTo>
                    <a:lnTo>
                      <a:pt x="1171" y="206"/>
                    </a:lnTo>
                    <a:lnTo>
                      <a:pt x="1166" y="213"/>
                    </a:lnTo>
                    <a:lnTo>
                      <a:pt x="1170" y="205"/>
                    </a:lnTo>
                    <a:lnTo>
                      <a:pt x="1166" y="211"/>
                    </a:lnTo>
                    <a:lnTo>
                      <a:pt x="1168" y="208"/>
                    </a:lnTo>
                    <a:lnTo>
                      <a:pt x="1166" y="211"/>
                    </a:lnTo>
                    <a:lnTo>
                      <a:pt x="1166" y="209"/>
                    </a:lnTo>
                    <a:lnTo>
                      <a:pt x="1166" y="209"/>
                    </a:lnTo>
                    <a:lnTo>
                      <a:pt x="1167" y="208"/>
                    </a:lnTo>
                    <a:lnTo>
                      <a:pt x="1165" y="211"/>
                    </a:lnTo>
                    <a:lnTo>
                      <a:pt x="1165" y="212"/>
                    </a:lnTo>
                    <a:lnTo>
                      <a:pt x="1164" y="213"/>
                    </a:lnTo>
                    <a:cubicBezTo>
                      <a:pt x="1164" y="212"/>
                      <a:pt x="1163" y="212"/>
                      <a:pt x="1163" y="211"/>
                    </a:cubicBezTo>
                    <a:lnTo>
                      <a:pt x="1164" y="210"/>
                    </a:lnTo>
                    <a:lnTo>
                      <a:pt x="1163" y="211"/>
                    </a:lnTo>
                    <a:cubicBezTo>
                      <a:pt x="1163" y="210"/>
                      <a:pt x="1163" y="210"/>
                      <a:pt x="1162" y="210"/>
                    </a:cubicBezTo>
                    <a:lnTo>
                      <a:pt x="1163" y="209"/>
                    </a:lnTo>
                    <a:lnTo>
                      <a:pt x="1162" y="210"/>
                    </a:lnTo>
                    <a:cubicBezTo>
                      <a:pt x="1162" y="209"/>
                      <a:pt x="1162" y="209"/>
                      <a:pt x="1162" y="209"/>
                    </a:cubicBezTo>
                    <a:lnTo>
                      <a:pt x="1163" y="207"/>
                    </a:lnTo>
                    <a:lnTo>
                      <a:pt x="1162" y="209"/>
                    </a:lnTo>
                    <a:cubicBezTo>
                      <a:pt x="1162" y="208"/>
                      <a:pt x="1161" y="208"/>
                      <a:pt x="1161" y="208"/>
                    </a:cubicBezTo>
                    <a:lnTo>
                      <a:pt x="1162" y="206"/>
                    </a:lnTo>
                    <a:lnTo>
                      <a:pt x="1161" y="207"/>
                    </a:lnTo>
                    <a:lnTo>
                      <a:pt x="1161" y="207"/>
                    </a:lnTo>
                    <a:lnTo>
                      <a:pt x="1162" y="204"/>
                    </a:lnTo>
                    <a:lnTo>
                      <a:pt x="1163" y="203"/>
                    </a:lnTo>
                    <a:lnTo>
                      <a:pt x="1163" y="203"/>
                    </a:lnTo>
                    <a:lnTo>
                      <a:pt x="1167" y="195"/>
                    </a:lnTo>
                    <a:lnTo>
                      <a:pt x="1160" y="206"/>
                    </a:lnTo>
                    <a:cubicBezTo>
                      <a:pt x="1160" y="206"/>
                      <a:pt x="1160" y="205"/>
                      <a:pt x="1160" y="205"/>
                    </a:cubicBezTo>
                    <a:lnTo>
                      <a:pt x="1163" y="196"/>
                    </a:lnTo>
                    <a:lnTo>
                      <a:pt x="1159" y="204"/>
                    </a:lnTo>
                    <a:cubicBezTo>
                      <a:pt x="1159" y="204"/>
                      <a:pt x="1159" y="204"/>
                      <a:pt x="1158" y="204"/>
                    </a:cubicBezTo>
                    <a:lnTo>
                      <a:pt x="1161" y="198"/>
                    </a:lnTo>
                    <a:lnTo>
                      <a:pt x="1162" y="196"/>
                    </a:lnTo>
                    <a:lnTo>
                      <a:pt x="1162" y="196"/>
                    </a:lnTo>
                    <a:lnTo>
                      <a:pt x="1164" y="192"/>
                    </a:lnTo>
                    <a:lnTo>
                      <a:pt x="1158" y="202"/>
                    </a:lnTo>
                    <a:cubicBezTo>
                      <a:pt x="1158" y="202"/>
                      <a:pt x="1157" y="202"/>
                      <a:pt x="1157" y="202"/>
                    </a:cubicBezTo>
                    <a:lnTo>
                      <a:pt x="1158" y="200"/>
                    </a:lnTo>
                    <a:lnTo>
                      <a:pt x="1157" y="201"/>
                    </a:lnTo>
                    <a:lnTo>
                      <a:pt x="1157" y="201"/>
                    </a:lnTo>
                    <a:lnTo>
                      <a:pt x="1160" y="194"/>
                    </a:lnTo>
                    <a:lnTo>
                      <a:pt x="1157" y="199"/>
                    </a:lnTo>
                    <a:lnTo>
                      <a:pt x="1159" y="195"/>
                    </a:lnTo>
                    <a:lnTo>
                      <a:pt x="1156" y="200"/>
                    </a:lnTo>
                    <a:lnTo>
                      <a:pt x="1156" y="200"/>
                    </a:lnTo>
                    <a:lnTo>
                      <a:pt x="1157" y="198"/>
                    </a:lnTo>
                    <a:lnTo>
                      <a:pt x="1156" y="200"/>
                    </a:lnTo>
                    <a:cubicBezTo>
                      <a:pt x="1156" y="200"/>
                      <a:pt x="1156" y="199"/>
                      <a:pt x="1156" y="199"/>
                    </a:cubicBezTo>
                    <a:lnTo>
                      <a:pt x="1156" y="199"/>
                    </a:lnTo>
                    <a:lnTo>
                      <a:pt x="1156" y="199"/>
                    </a:lnTo>
                    <a:cubicBezTo>
                      <a:pt x="1155" y="199"/>
                      <a:pt x="1155" y="199"/>
                      <a:pt x="1155" y="199"/>
                    </a:cubicBezTo>
                    <a:lnTo>
                      <a:pt x="1156" y="196"/>
                    </a:lnTo>
                    <a:lnTo>
                      <a:pt x="1156" y="198"/>
                    </a:lnTo>
                    <a:lnTo>
                      <a:pt x="1156" y="198"/>
                    </a:lnTo>
                    <a:lnTo>
                      <a:pt x="1156" y="196"/>
                    </a:lnTo>
                    <a:lnTo>
                      <a:pt x="1155" y="198"/>
                    </a:lnTo>
                    <a:cubicBezTo>
                      <a:pt x="1155" y="198"/>
                      <a:pt x="1155" y="198"/>
                      <a:pt x="1155" y="198"/>
                    </a:cubicBezTo>
                    <a:lnTo>
                      <a:pt x="1156" y="195"/>
                    </a:lnTo>
                    <a:lnTo>
                      <a:pt x="1155" y="197"/>
                    </a:lnTo>
                    <a:lnTo>
                      <a:pt x="1155" y="195"/>
                    </a:lnTo>
                    <a:lnTo>
                      <a:pt x="1154" y="197"/>
                    </a:lnTo>
                    <a:cubicBezTo>
                      <a:pt x="1154" y="197"/>
                      <a:pt x="1154" y="197"/>
                      <a:pt x="1154" y="197"/>
                    </a:cubicBezTo>
                    <a:lnTo>
                      <a:pt x="1154" y="197"/>
                    </a:lnTo>
                    <a:lnTo>
                      <a:pt x="1154" y="197"/>
                    </a:lnTo>
                    <a:lnTo>
                      <a:pt x="1156" y="193"/>
                    </a:lnTo>
                    <a:lnTo>
                      <a:pt x="1154" y="196"/>
                    </a:lnTo>
                    <a:cubicBezTo>
                      <a:pt x="1153" y="196"/>
                      <a:pt x="1153" y="196"/>
                      <a:pt x="1153" y="195"/>
                    </a:cubicBezTo>
                    <a:lnTo>
                      <a:pt x="1154" y="192"/>
                    </a:lnTo>
                    <a:lnTo>
                      <a:pt x="1153" y="195"/>
                    </a:lnTo>
                    <a:lnTo>
                      <a:pt x="1153" y="195"/>
                    </a:lnTo>
                    <a:lnTo>
                      <a:pt x="1154" y="192"/>
                    </a:lnTo>
                    <a:lnTo>
                      <a:pt x="1153" y="195"/>
                    </a:lnTo>
                    <a:cubicBezTo>
                      <a:pt x="1152" y="194"/>
                      <a:pt x="1151" y="192"/>
                      <a:pt x="1150" y="191"/>
                    </a:cubicBezTo>
                    <a:lnTo>
                      <a:pt x="1151" y="190"/>
                    </a:lnTo>
                    <a:lnTo>
                      <a:pt x="1151" y="191"/>
                    </a:lnTo>
                    <a:lnTo>
                      <a:pt x="1155" y="182"/>
                    </a:lnTo>
                    <a:lnTo>
                      <a:pt x="1150" y="190"/>
                    </a:lnTo>
                    <a:cubicBezTo>
                      <a:pt x="1150" y="190"/>
                      <a:pt x="1149" y="190"/>
                      <a:pt x="1149" y="189"/>
                    </a:cubicBezTo>
                    <a:lnTo>
                      <a:pt x="1150" y="188"/>
                    </a:lnTo>
                    <a:lnTo>
                      <a:pt x="1150" y="188"/>
                    </a:lnTo>
                    <a:lnTo>
                      <a:pt x="1151" y="186"/>
                    </a:lnTo>
                    <a:lnTo>
                      <a:pt x="1149" y="189"/>
                    </a:lnTo>
                    <a:lnTo>
                      <a:pt x="1149" y="189"/>
                    </a:lnTo>
                    <a:lnTo>
                      <a:pt x="1149" y="189"/>
                    </a:lnTo>
                    <a:cubicBezTo>
                      <a:pt x="1149" y="189"/>
                      <a:pt x="1149" y="189"/>
                      <a:pt x="1149" y="189"/>
                    </a:cubicBezTo>
                    <a:cubicBezTo>
                      <a:pt x="1150" y="187"/>
                      <a:pt x="1151" y="185"/>
                      <a:pt x="1151" y="185"/>
                    </a:cubicBezTo>
                    <a:cubicBezTo>
                      <a:pt x="1151" y="185"/>
                      <a:pt x="1150" y="187"/>
                      <a:pt x="1149" y="188"/>
                    </a:cubicBezTo>
                    <a:cubicBezTo>
                      <a:pt x="1148" y="188"/>
                      <a:pt x="1148" y="188"/>
                      <a:pt x="1148" y="188"/>
                    </a:cubicBezTo>
                    <a:lnTo>
                      <a:pt x="1150" y="183"/>
                    </a:lnTo>
                    <a:lnTo>
                      <a:pt x="1149" y="185"/>
                    </a:lnTo>
                    <a:lnTo>
                      <a:pt x="1149" y="185"/>
                    </a:lnTo>
                    <a:lnTo>
                      <a:pt x="1148" y="186"/>
                    </a:lnTo>
                    <a:lnTo>
                      <a:pt x="1148" y="187"/>
                    </a:lnTo>
                    <a:cubicBezTo>
                      <a:pt x="1147" y="187"/>
                      <a:pt x="1147" y="187"/>
                      <a:pt x="1147" y="186"/>
                    </a:cubicBezTo>
                    <a:lnTo>
                      <a:pt x="1149" y="182"/>
                    </a:lnTo>
                    <a:lnTo>
                      <a:pt x="1148" y="185"/>
                    </a:lnTo>
                    <a:lnTo>
                      <a:pt x="1148" y="184"/>
                    </a:lnTo>
                    <a:lnTo>
                      <a:pt x="1147" y="186"/>
                    </a:lnTo>
                    <a:cubicBezTo>
                      <a:pt x="1147" y="185"/>
                      <a:pt x="1147" y="185"/>
                      <a:pt x="1146" y="185"/>
                    </a:cubicBezTo>
                    <a:lnTo>
                      <a:pt x="1148" y="182"/>
                    </a:lnTo>
                    <a:lnTo>
                      <a:pt x="1146" y="185"/>
                    </a:lnTo>
                    <a:cubicBezTo>
                      <a:pt x="1146" y="185"/>
                      <a:pt x="1146" y="184"/>
                      <a:pt x="1146" y="184"/>
                    </a:cubicBezTo>
                    <a:lnTo>
                      <a:pt x="1147" y="183"/>
                    </a:lnTo>
                    <a:lnTo>
                      <a:pt x="1147" y="183"/>
                    </a:lnTo>
                    <a:lnTo>
                      <a:pt x="1148" y="179"/>
                    </a:lnTo>
                    <a:lnTo>
                      <a:pt x="1146" y="184"/>
                    </a:lnTo>
                    <a:cubicBezTo>
                      <a:pt x="1144" y="182"/>
                      <a:pt x="1142" y="179"/>
                      <a:pt x="1141" y="177"/>
                    </a:cubicBezTo>
                    <a:lnTo>
                      <a:pt x="1142" y="174"/>
                    </a:lnTo>
                    <a:lnTo>
                      <a:pt x="1141" y="177"/>
                    </a:lnTo>
                    <a:lnTo>
                      <a:pt x="1141" y="175"/>
                    </a:lnTo>
                    <a:lnTo>
                      <a:pt x="1141" y="175"/>
                    </a:lnTo>
                    <a:lnTo>
                      <a:pt x="1141" y="175"/>
                    </a:lnTo>
                    <a:lnTo>
                      <a:pt x="1141" y="176"/>
                    </a:lnTo>
                    <a:cubicBezTo>
                      <a:pt x="1141" y="176"/>
                      <a:pt x="1141" y="176"/>
                      <a:pt x="1141" y="176"/>
                    </a:cubicBezTo>
                    <a:cubicBezTo>
                      <a:pt x="1140" y="176"/>
                      <a:pt x="1140" y="176"/>
                      <a:pt x="1140" y="175"/>
                    </a:cubicBezTo>
                    <a:lnTo>
                      <a:pt x="1141" y="173"/>
                    </a:lnTo>
                    <a:lnTo>
                      <a:pt x="1141" y="173"/>
                    </a:lnTo>
                    <a:lnTo>
                      <a:pt x="1142" y="170"/>
                    </a:lnTo>
                    <a:lnTo>
                      <a:pt x="1139" y="175"/>
                    </a:lnTo>
                    <a:cubicBezTo>
                      <a:pt x="1139" y="174"/>
                      <a:pt x="1139" y="174"/>
                      <a:pt x="1138" y="173"/>
                    </a:cubicBezTo>
                    <a:lnTo>
                      <a:pt x="1138" y="173"/>
                    </a:lnTo>
                    <a:lnTo>
                      <a:pt x="1138" y="173"/>
                    </a:lnTo>
                    <a:cubicBezTo>
                      <a:pt x="1138" y="173"/>
                      <a:pt x="1138" y="172"/>
                      <a:pt x="1138" y="172"/>
                    </a:cubicBezTo>
                    <a:lnTo>
                      <a:pt x="1139" y="169"/>
                    </a:lnTo>
                    <a:lnTo>
                      <a:pt x="1137" y="172"/>
                    </a:lnTo>
                    <a:cubicBezTo>
                      <a:pt x="1135" y="169"/>
                      <a:pt x="1133" y="166"/>
                      <a:pt x="1131" y="164"/>
                    </a:cubicBezTo>
                    <a:lnTo>
                      <a:pt x="1133" y="159"/>
                    </a:lnTo>
                    <a:lnTo>
                      <a:pt x="1131" y="163"/>
                    </a:lnTo>
                    <a:cubicBezTo>
                      <a:pt x="1119" y="146"/>
                      <a:pt x="1105" y="128"/>
                      <a:pt x="1092" y="113"/>
                    </a:cubicBezTo>
                    <a:cubicBezTo>
                      <a:pt x="1090" y="111"/>
                      <a:pt x="1088" y="109"/>
                      <a:pt x="1085" y="106"/>
                    </a:cubicBezTo>
                    <a:lnTo>
                      <a:pt x="1086" y="106"/>
                    </a:lnTo>
                    <a:lnTo>
                      <a:pt x="1085" y="106"/>
                    </a:lnTo>
                    <a:cubicBezTo>
                      <a:pt x="1085" y="106"/>
                      <a:pt x="1085" y="106"/>
                      <a:pt x="1084" y="105"/>
                    </a:cubicBezTo>
                    <a:lnTo>
                      <a:pt x="1084" y="105"/>
                    </a:lnTo>
                    <a:lnTo>
                      <a:pt x="1084" y="105"/>
                    </a:lnTo>
                    <a:lnTo>
                      <a:pt x="1084" y="105"/>
                    </a:lnTo>
                    <a:lnTo>
                      <a:pt x="1086" y="102"/>
                    </a:lnTo>
                    <a:lnTo>
                      <a:pt x="1084" y="105"/>
                    </a:lnTo>
                    <a:cubicBezTo>
                      <a:pt x="1081" y="102"/>
                      <a:pt x="1078" y="99"/>
                      <a:pt x="1075" y="96"/>
                    </a:cubicBezTo>
                    <a:lnTo>
                      <a:pt x="1077" y="91"/>
                    </a:lnTo>
                    <a:lnTo>
                      <a:pt x="1074" y="96"/>
                    </a:lnTo>
                    <a:cubicBezTo>
                      <a:pt x="1072" y="95"/>
                      <a:pt x="1071" y="94"/>
                      <a:pt x="1070" y="92"/>
                    </a:cubicBezTo>
                    <a:lnTo>
                      <a:pt x="1070" y="91"/>
                    </a:lnTo>
                    <a:lnTo>
                      <a:pt x="1069" y="92"/>
                    </a:lnTo>
                    <a:cubicBezTo>
                      <a:pt x="1069" y="92"/>
                      <a:pt x="1069" y="92"/>
                      <a:pt x="1068" y="92"/>
                    </a:cubicBezTo>
                    <a:lnTo>
                      <a:pt x="1068" y="91"/>
                    </a:lnTo>
                    <a:lnTo>
                      <a:pt x="1068" y="91"/>
                    </a:lnTo>
                    <a:cubicBezTo>
                      <a:pt x="1068" y="91"/>
                      <a:pt x="1068" y="91"/>
                      <a:pt x="1068" y="91"/>
                    </a:cubicBezTo>
                    <a:lnTo>
                      <a:pt x="1069" y="89"/>
                    </a:lnTo>
                    <a:lnTo>
                      <a:pt x="1068" y="91"/>
                    </a:lnTo>
                    <a:cubicBezTo>
                      <a:pt x="1067" y="91"/>
                      <a:pt x="1067" y="91"/>
                      <a:pt x="1067" y="91"/>
                    </a:cubicBezTo>
                    <a:lnTo>
                      <a:pt x="1068" y="88"/>
                    </a:lnTo>
                    <a:lnTo>
                      <a:pt x="1067" y="90"/>
                    </a:lnTo>
                    <a:lnTo>
                      <a:pt x="1067" y="90"/>
                    </a:lnTo>
                    <a:lnTo>
                      <a:pt x="1068" y="88"/>
                    </a:lnTo>
                    <a:lnTo>
                      <a:pt x="1068" y="88"/>
                    </a:lnTo>
                    <a:lnTo>
                      <a:pt x="1069" y="85"/>
                    </a:lnTo>
                    <a:lnTo>
                      <a:pt x="1066" y="90"/>
                    </a:lnTo>
                    <a:cubicBezTo>
                      <a:pt x="1066" y="90"/>
                      <a:pt x="1066" y="90"/>
                      <a:pt x="1066" y="90"/>
                    </a:cubicBezTo>
                    <a:lnTo>
                      <a:pt x="1067" y="88"/>
                    </a:lnTo>
                    <a:lnTo>
                      <a:pt x="1066" y="89"/>
                    </a:lnTo>
                    <a:cubicBezTo>
                      <a:pt x="1065" y="89"/>
                      <a:pt x="1065" y="89"/>
                      <a:pt x="1064" y="88"/>
                    </a:cubicBezTo>
                    <a:lnTo>
                      <a:pt x="1065" y="88"/>
                    </a:lnTo>
                    <a:lnTo>
                      <a:pt x="1064" y="88"/>
                    </a:lnTo>
                    <a:cubicBezTo>
                      <a:pt x="1062" y="87"/>
                      <a:pt x="1061" y="86"/>
                      <a:pt x="1059" y="85"/>
                    </a:cubicBezTo>
                    <a:cubicBezTo>
                      <a:pt x="1060" y="83"/>
                      <a:pt x="1060" y="82"/>
                      <a:pt x="1060" y="82"/>
                    </a:cubicBezTo>
                    <a:cubicBezTo>
                      <a:pt x="1060" y="82"/>
                      <a:pt x="1060" y="83"/>
                      <a:pt x="1059" y="85"/>
                    </a:cubicBezTo>
                    <a:cubicBezTo>
                      <a:pt x="1058" y="85"/>
                      <a:pt x="1058" y="84"/>
                      <a:pt x="1058" y="84"/>
                    </a:cubicBezTo>
                    <a:lnTo>
                      <a:pt x="1060" y="79"/>
                    </a:lnTo>
                    <a:lnTo>
                      <a:pt x="1057" y="84"/>
                    </a:lnTo>
                    <a:cubicBezTo>
                      <a:pt x="1057" y="84"/>
                      <a:pt x="1057" y="84"/>
                      <a:pt x="1056" y="83"/>
                    </a:cubicBezTo>
                    <a:lnTo>
                      <a:pt x="1058" y="80"/>
                    </a:lnTo>
                    <a:lnTo>
                      <a:pt x="1059" y="78"/>
                    </a:lnTo>
                    <a:lnTo>
                      <a:pt x="1059" y="78"/>
                    </a:lnTo>
                    <a:lnTo>
                      <a:pt x="1060" y="75"/>
                    </a:lnTo>
                    <a:lnTo>
                      <a:pt x="1059" y="77"/>
                    </a:lnTo>
                    <a:lnTo>
                      <a:pt x="1060" y="74"/>
                    </a:lnTo>
                    <a:lnTo>
                      <a:pt x="1055" y="82"/>
                    </a:lnTo>
                    <a:cubicBezTo>
                      <a:pt x="1055" y="82"/>
                      <a:pt x="1054" y="82"/>
                      <a:pt x="1054" y="82"/>
                    </a:cubicBezTo>
                    <a:lnTo>
                      <a:pt x="1056" y="78"/>
                    </a:lnTo>
                    <a:lnTo>
                      <a:pt x="1053" y="82"/>
                    </a:lnTo>
                    <a:cubicBezTo>
                      <a:pt x="1053" y="81"/>
                      <a:pt x="1052" y="81"/>
                      <a:pt x="1051" y="80"/>
                    </a:cubicBezTo>
                    <a:lnTo>
                      <a:pt x="1052" y="78"/>
                    </a:lnTo>
                    <a:lnTo>
                      <a:pt x="1051" y="80"/>
                    </a:lnTo>
                    <a:lnTo>
                      <a:pt x="1054" y="74"/>
                    </a:lnTo>
                    <a:lnTo>
                      <a:pt x="1050" y="79"/>
                    </a:lnTo>
                    <a:cubicBezTo>
                      <a:pt x="1050" y="79"/>
                      <a:pt x="1050" y="79"/>
                      <a:pt x="1050" y="79"/>
                    </a:cubicBezTo>
                    <a:lnTo>
                      <a:pt x="1050" y="78"/>
                    </a:lnTo>
                    <a:lnTo>
                      <a:pt x="1050" y="78"/>
                    </a:lnTo>
                    <a:lnTo>
                      <a:pt x="1049" y="79"/>
                    </a:lnTo>
                    <a:cubicBezTo>
                      <a:pt x="1049" y="79"/>
                      <a:pt x="1049" y="79"/>
                      <a:pt x="1048" y="78"/>
                    </a:cubicBezTo>
                    <a:lnTo>
                      <a:pt x="1051" y="72"/>
                    </a:lnTo>
                    <a:lnTo>
                      <a:pt x="1051" y="72"/>
                    </a:lnTo>
                    <a:cubicBezTo>
                      <a:pt x="1051" y="72"/>
                      <a:pt x="1049" y="75"/>
                      <a:pt x="1048" y="78"/>
                    </a:cubicBezTo>
                    <a:cubicBezTo>
                      <a:pt x="1048" y="78"/>
                      <a:pt x="1047" y="78"/>
                      <a:pt x="1047" y="78"/>
                    </a:cubicBezTo>
                    <a:lnTo>
                      <a:pt x="1048" y="77"/>
                    </a:lnTo>
                    <a:lnTo>
                      <a:pt x="1047" y="77"/>
                    </a:lnTo>
                    <a:lnTo>
                      <a:pt x="1047" y="77"/>
                    </a:lnTo>
                    <a:lnTo>
                      <a:pt x="1048" y="76"/>
                    </a:lnTo>
                    <a:lnTo>
                      <a:pt x="1047" y="77"/>
                    </a:lnTo>
                    <a:cubicBezTo>
                      <a:pt x="1046" y="77"/>
                      <a:pt x="1046" y="77"/>
                      <a:pt x="1046" y="77"/>
                    </a:cubicBezTo>
                    <a:lnTo>
                      <a:pt x="1047" y="74"/>
                    </a:lnTo>
                    <a:lnTo>
                      <a:pt x="1048" y="72"/>
                    </a:lnTo>
                    <a:lnTo>
                      <a:pt x="1047" y="73"/>
                    </a:lnTo>
                    <a:lnTo>
                      <a:pt x="1051" y="64"/>
                    </a:lnTo>
                    <a:lnTo>
                      <a:pt x="1044" y="76"/>
                    </a:lnTo>
                    <a:cubicBezTo>
                      <a:pt x="1044" y="76"/>
                      <a:pt x="1043" y="75"/>
                      <a:pt x="1043" y="75"/>
                    </a:cubicBezTo>
                    <a:cubicBezTo>
                      <a:pt x="1044" y="73"/>
                      <a:pt x="1045" y="71"/>
                      <a:pt x="1045" y="71"/>
                    </a:cubicBezTo>
                    <a:cubicBezTo>
                      <a:pt x="1045" y="71"/>
                      <a:pt x="1044" y="73"/>
                      <a:pt x="1042" y="75"/>
                    </a:cubicBezTo>
                    <a:cubicBezTo>
                      <a:pt x="1042" y="75"/>
                      <a:pt x="1042" y="75"/>
                      <a:pt x="1042" y="75"/>
                    </a:cubicBezTo>
                    <a:lnTo>
                      <a:pt x="1042" y="75"/>
                    </a:lnTo>
                    <a:cubicBezTo>
                      <a:pt x="1042" y="73"/>
                      <a:pt x="1043" y="71"/>
                      <a:pt x="1043" y="71"/>
                    </a:cubicBezTo>
                    <a:cubicBezTo>
                      <a:pt x="1043" y="71"/>
                      <a:pt x="1042" y="73"/>
                      <a:pt x="1042" y="74"/>
                    </a:cubicBezTo>
                    <a:lnTo>
                      <a:pt x="1042" y="73"/>
                    </a:lnTo>
                    <a:cubicBezTo>
                      <a:pt x="1043" y="71"/>
                      <a:pt x="1044" y="69"/>
                      <a:pt x="1044" y="69"/>
                    </a:cubicBezTo>
                    <a:cubicBezTo>
                      <a:pt x="1044" y="69"/>
                      <a:pt x="1043" y="70"/>
                      <a:pt x="1042" y="73"/>
                    </a:cubicBezTo>
                    <a:lnTo>
                      <a:pt x="1042" y="71"/>
                    </a:lnTo>
                    <a:lnTo>
                      <a:pt x="1045" y="64"/>
                    </a:lnTo>
                    <a:lnTo>
                      <a:pt x="1043" y="67"/>
                    </a:lnTo>
                    <a:cubicBezTo>
                      <a:pt x="1043" y="66"/>
                      <a:pt x="1044" y="65"/>
                      <a:pt x="1044" y="65"/>
                    </a:cubicBezTo>
                    <a:cubicBezTo>
                      <a:pt x="1044" y="65"/>
                      <a:pt x="1043" y="67"/>
                      <a:pt x="1042" y="69"/>
                    </a:cubicBezTo>
                    <a:lnTo>
                      <a:pt x="1042" y="66"/>
                    </a:lnTo>
                    <a:lnTo>
                      <a:pt x="1043" y="64"/>
                    </a:lnTo>
                    <a:lnTo>
                      <a:pt x="1042" y="66"/>
                    </a:lnTo>
                    <a:lnTo>
                      <a:pt x="1042" y="64"/>
                    </a:lnTo>
                    <a:lnTo>
                      <a:pt x="1041" y="67"/>
                    </a:lnTo>
                    <a:lnTo>
                      <a:pt x="1037" y="73"/>
                    </a:lnTo>
                    <a:cubicBezTo>
                      <a:pt x="1038" y="72"/>
                      <a:pt x="1038" y="71"/>
                      <a:pt x="1038" y="71"/>
                    </a:cubicBezTo>
                    <a:cubicBezTo>
                      <a:pt x="1038" y="71"/>
                      <a:pt x="1038" y="72"/>
                      <a:pt x="1037" y="73"/>
                    </a:cubicBezTo>
                    <a:cubicBezTo>
                      <a:pt x="1037" y="73"/>
                      <a:pt x="1037" y="73"/>
                      <a:pt x="1037" y="73"/>
                    </a:cubicBezTo>
                    <a:lnTo>
                      <a:pt x="1037" y="72"/>
                    </a:lnTo>
                    <a:lnTo>
                      <a:pt x="1039" y="69"/>
                    </a:lnTo>
                    <a:lnTo>
                      <a:pt x="1037" y="72"/>
                    </a:lnTo>
                    <a:cubicBezTo>
                      <a:pt x="1039" y="69"/>
                      <a:pt x="1039" y="68"/>
                      <a:pt x="1039" y="68"/>
                    </a:cubicBezTo>
                    <a:cubicBezTo>
                      <a:pt x="1039" y="68"/>
                      <a:pt x="1038" y="69"/>
                      <a:pt x="1037" y="71"/>
                    </a:cubicBezTo>
                    <a:lnTo>
                      <a:pt x="1037" y="70"/>
                    </a:lnTo>
                    <a:lnTo>
                      <a:pt x="1039" y="66"/>
                    </a:lnTo>
                    <a:lnTo>
                      <a:pt x="1037" y="69"/>
                    </a:lnTo>
                    <a:lnTo>
                      <a:pt x="1037" y="66"/>
                    </a:lnTo>
                    <a:lnTo>
                      <a:pt x="1038" y="64"/>
                    </a:lnTo>
                    <a:lnTo>
                      <a:pt x="1037" y="65"/>
                    </a:lnTo>
                    <a:lnTo>
                      <a:pt x="1037" y="65"/>
                    </a:lnTo>
                    <a:lnTo>
                      <a:pt x="1039" y="62"/>
                    </a:lnTo>
                    <a:lnTo>
                      <a:pt x="1037" y="64"/>
                    </a:lnTo>
                    <a:lnTo>
                      <a:pt x="1037" y="58"/>
                    </a:lnTo>
                    <a:lnTo>
                      <a:pt x="1036" y="66"/>
                    </a:lnTo>
                    <a:lnTo>
                      <a:pt x="1034" y="68"/>
                    </a:lnTo>
                    <a:lnTo>
                      <a:pt x="1034" y="61"/>
                    </a:lnTo>
                    <a:cubicBezTo>
                      <a:pt x="1034" y="60"/>
                      <a:pt x="1035" y="59"/>
                      <a:pt x="1035" y="59"/>
                    </a:cubicBezTo>
                    <a:cubicBezTo>
                      <a:pt x="1035" y="59"/>
                      <a:pt x="1034" y="60"/>
                      <a:pt x="1034" y="60"/>
                    </a:cubicBezTo>
                    <a:lnTo>
                      <a:pt x="1034" y="57"/>
                    </a:lnTo>
                    <a:cubicBezTo>
                      <a:pt x="1035" y="56"/>
                      <a:pt x="1035" y="55"/>
                      <a:pt x="1035" y="55"/>
                    </a:cubicBezTo>
                    <a:cubicBezTo>
                      <a:pt x="1035" y="55"/>
                      <a:pt x="1034" y="56"/>
                      <a:pt x="1034" y="56"/>
                    </a:cubicBezTo>
                    <a:lnTo>
                      <a:pt x="1034" y="56"/>
                    </a:lnTo>
                    <a:lnTo>
                      <a:pt x="1035" y="55"/>
                    </a:lnTo>
                    <a:cubicBezTo>
                      <a:pt x="1035" y="55"/>
                      <a:pt x="1035" y="55"/>
                      <a:pt x="1034" y="55"/>
                    </a:cubicBezTo>
                    <a:lnTo>
                      <a:pt x="1034" y="52"/>
                    </a:lnTo>
                    <a:lnTo>
                      <a:pt x="1033" y="57"/>
                    </a:lnTo>
                    <a:cubicBezTo>
                      <a:pt x="1033" y="57"/>
                      <a:pt x="1033" y="58"/>
                      <a:pt x="1032" y="58"/>
                    </a:cubicBezTo>
                    <a:lnTo>
                      <a:pt x="1033" y="57"/>
                    </a:lnTo>
                    <a:lnTo>
                      <a:pt x="1034" y="54"/>
                    </a:lnTo>
                    <a:lnTo>
                      <a:pt x="1033" y="56"/>
                    </a:lnTo>
                    <a:lnTo>
                      <a:pt x="1033" y="54"/>
                    </a:lnTo>
                    <a:lnTo>
                      <a:pt x="1032" y="56"/>
                    </a:lnTo>
                    <a:lnTo>
                      <a:pt x="1028" y="63"/>
                    </a:lnTo>
                    <a:lnTo>
                      <a:pt x="1028" y="62"/>
                    </a:lnTo>
                    <a:cubicBezTo>
                      <a:pt x="1029" y="60"/>
                      <a:pt x="1030" y="58"/>
                      <a:pt x="1030" y="58"/>
                    </a:cubicBezTo>
                    <a:cubicBezTo>
                      <a:pt x="1030" y="58"/>
                      <a:pt x="1029" y="60"/>
                      <a:pt x="1028" y="61"/>
                    </a:cubicBezTo>
                    <a:lnTo>
                      <a:pt x="1028" y="47"/>
                    </a:lnTo>
                    <a:lnTo>
                      <a:pt x="1026" y="57"/>
                    </a:lnTo>
                    <a:cubicBezTo>
                      <a:pt x="1026" y="58"/>
                      <a:pt x="1025" y="59"/>
                      <a:pt x="1025" y="60"/>
                    </a:cubicBezTo>
                    <a:lnTo>
                      <a:pt x="1025" y="54"/>
                    </a:lnTo>
                    <a:cubicBezTo>
                      <a:pt x="1026" y="53"/>
                      <a:pt x="1026" y="52"/>
                      <a:pt x="1026" y="52"/>
                    </a:cubicBezTo>
                    <a:cubicBezTo>
                      <a:pt x="1026" y="52"/>
                      <a:pt x="1025" y="53"/>
                      <a:pt x="1025" y="54"/>
                    </a:cubicBezTo>
                    <a:lnTo>
                      <a:pt x="1025" y="46"/>
                    </a:lnTo>
                    <a:lnTo>
                      <a:pt x="1026" y="45"/>
                    </a:lnTo>
                    <a:lnTo>
                      <a:pt x="1026" y="44"/>
                    </a:lnTo>
                    <a:lnTo>
                      <a:pt x="1026" y="45"/>
                    </a:lnTo>
                    <a:cubicBezTo>
                      <a:pt x="1026" y="45"/>
                      <a:pt x="1025" y="46"/>
                      <a:pt x="1025" y="46"/>
                    </a:cubicBezTo>
                    <a:lnTo>
                      <a:pt x="1025" y="43"/>
                    </a:lnTo>
                    <a:lnTo>
                      <a:pt x="1025" y="47"/>
                    </a:lnTo>
                    <a:cubicBezTo>
                      <a:pt x="1024" y="48"/>
                      <a:pt x="1023" y="50"/>
                      <a:pt x="1021" y="53"/>
                    </a:cubicBezTo>
                    <a:lnTo>
                      <a:pt x="1021" y="52"/>
                    </a:lnTo>
                    <a:lnTo>
                      <a:pt x="1021" y="52"/>
                    </a:lnTo>
                    <a:lnTo>
                      <a:pt x="1021" y="52"/>
                    </a:lnTo>
                    <a:lnTo>
                      <a:pt x="1021" y="41"/>
                    </a:lnTo>
                    <a:lnTo>
                      <a:pt x="1019" y="49"/>
                    </a:lnTo>
                    <a:lnTo>
                      <a:pt x="1019" y="47"/>
                    </a:lnTo>
                    <a:lnTo>
                      <a:pt x="1019" y="49"/>
                    </a:lnTo>
                    <a:lnTo>
                      <a:pt x="1019" y="45"/>
                    </a:lnTo>
                    <a:cubicBezTo>
                      <a:pt x="1019" y="45"/>
                      <a:pt x="1019" y="44"/>
                      <a:pt x="1019" y="44"/>
                    </a:cubicBezTo>
                    <a:lnTo>
                      <a:pt x="1019" y="45"/>
                    </a:lnTo>
                    <a:lnTo>
                      <a:pt x="1019" y="37"/>
                    </a:lnTo>
                    <a:lnTo>
                      <a:pt x="1018" y="45"/>
                    </a:lnTo>
                    <a:lnTo>
                      <a:pt x="1018" y="39"/>
                    </a:lnTo>
                    <a:lnTo>
                      <a:pt x="1017" y="45"/>
                    </a:lnTo>
                    <a:cubicBezTo>
                      <a:pt x="1017" y="45"/>
                      <a:pt x="1017" y="45"/>
                      <a:pt x="1016" y="46"/>
                    </a:cubicBezTo>
                    <a:lnTo>
                      <a:pt x="1016" y="41"/>
                    </a:lnTo>
                    <a:lnTo>
                      <a:pt x="1016" y="47"/>
                    </a:lnTo>
                    <a:cubicBezTo>
                      <a:pt x="1015" y="48"/>
                      <a:pt x="1014" y="49"/>
                      <a:pt x="1013" y="51"/>
                    </a:cubicBezTo>
                    <a:lnTo>
                      <a:pt x="1013" y="47"/>
                    </a:lnTo>
                    <a:lnTo>
                      <a:pt x="1013" y="42"/>
                    </a:lnTo>
                    <a:lnTo>
                      <a:pt x="1013" y="42"/>
                    </a:lnTo>
                    <a:lnTo>
                      <a:pt x="1013" y="42"/>
                    </a:lnTo>
                    <a:lnTo>
                      <a:pt x="1013" y="35"/>
                    </a:lnTo>
                    <a:lnTo>
                      <a:pt x="1012" y="44"/>
                    </a:lnTo>
                    <a:lnTo>
                      <a:pt x="1011" y="45"/>
                    </a:lnTo>
                    <a:lnTo>
                      <a:pt x="1012" y="32"/>
                    </a:lnTo>
                    <a:lnTo>
                      <a:pt x="1010" y="40"/>
                    </a:lnTo>
                    <a:lnTo>
                      <a:pt x="1011" y="37"/>
                    </a:lnTo>
                    <a:lnTo>
                      <a:pt x="1009" y="45"/>
                    </a:lnTo>
                    <a:lnTo>
                      <a:pt x="1009" y="36"/>
                    </a:lnTo>
                    <a:cubicBezTo>
                      <a:pt x="1009" y="36"/>
                      <a:pt x="1009" y="35"/>
                      <a:pt x="1009" y="35"/>
                    </a:cubicBezTo>
                    <a:cubicBezTo>
                      <a:pt x="1009" y="35"/>
                      <a:pt x="1009" y="36"/>
                      <a:pt x="1009" y="36"/>
                    </a:cubicBezTo>
                    <a:lnTo>
                      <a:pt x="1009" y="35"/>
                    </a:lnTo>
                    <a:lnTo>
                      <a:pt x="1009" y="36"/>
                    </a:lnTo>
                    <a:cubicBezTo>
                      <a:pt x="1009" y="36"/>
                      <a:pt x="1009" y="36"/>
                      <a:pt x="1009" y="36"/>
                    </a:cubicBezTo>
                    <a:lnTo>
                      <a:pt x="1009" y="30"/>
                    </a:lnTo>
                    <a:lnTo>
                      <a:pt x="1008" y="35"/>
                    </a:lnTo>
                    <a:cubicBezTo>
                      <a:pt x="1008" y="35"/>
                      <a:pt x="1008" y="35"/>
                      <a:pt x="1008" y="36"/>
                    </a:cubicBezTo>
                    <a:lnTo>
                      <a:pt x="1008" y="32"/>
                    </a:lnTo>
                    <a:lnTo>
                      <a:pt x="1008" y="32"/>
                    </a:lnTo>
                    <a:lnTo>
                      <a:pt x="1008" y="30"/>
                    </a:lnTo>
                    <a:lnTo>
                      <a:pt x="1007" y="36"/>
                    </a:lnTo>
                    <a:lnTo>
                      <a:pt x="1006" y="38"/>
                    </a:lnTo>
                    <a:cubicBezTo>
                      <a:pt x="1006" y="38"/>
                      <a:pt x="1005" y="39"/>
                      <a:pt x="1005" y="41"/>
                    </a:cubicBezTo>
                    <a:lnTo>
                      <a:pt x="1005" y="37"/>
                    </a:lnTo>
                    <a:lnTo>
                      <a:pt x="1004" y="42"/>
                    </a:lnTo>
                    <a:cubicBezTo>
                      <a:pt x="1003" y="43"/>
                      <a:pt x="1002" y="45"/>
                      <a:pt x="1001" y="46"/>
                    </a:cubicBezTo>
                    <a:lnTo>
                      <a:pt x="1001" y="45"/>
                    </a:lnTo>
                    <a:lnTo>
                      <a:pt x="1002" y="41"/>
                    </a:lnTo>
                    <a:lnTo>
                      <a:pt x="1001" y="43"/>
                    </a:lnTo>
                    <a:lnTo>
                      <a:pt x="1002" y="34"/>
                    </a:lnTo>
                    <a:lnTo>
                      <a:pt x="1000" y="43"/>
                    </a:lnTo>
                    <a:lnTo>
                      <a:pt x="1000" y="27"/>
                    </a:lnTo>
                    <a:lnTo>
                      <a:pt x="1000" y="26"/>
                    </a:lnTo>
                    <a:lnTo>
                      <a:pt x="1000" y="26"/>
                    </a:lnTo>
                    <a:lnTo>
                      <a:pt x="1000" y="26"/>
                    </a:lnTo>
                    <a:cubicBezTo>
                      <a:pt x="1000" y="26"/>
                      <a:pt x="1000" y="25"/>
                      <a:pt x="1000" y="25"/>
                    </a:cubicBezTo>
                    <a:cubicBezTo>
                      <a:pt x="1000" y="25"/>
                      <a:pt x="1000" y="26"/>
                      <a:pt x="1000" y="26"/>
                    </a:cubicBezTo>
                    <a:lnTo>
                      <a:pt x="1000" y="24"/>
                    </a:lnTo>
                    <a:lnTo>
                      <a:pt x="1000" y="26"/>
                    </a:lnTo>
                    <a:cubicBezTo>
                      <a:pt x="1000" y="27"/>
                      <a:pt x="999" y="27"/>
                      <a:pt x="998" y="28"/>
                    </a:cubicBezTo>
                    <a:lnTo>
                      <a:pt x="999" y="22"/>
                    </a:lnTo>
                    <a:lnTo>
                      <a:pt x="997" y="31"/>
                    </a:lnTo>
                    <a:lnTo>
                      <a:pt x="997" y="31"/>
                    </a:lnTo>
                    <a:lnTo>
                      <a:pt x="997" y="22"/>
                    </a:lnTo>
                    <a:lnTo>
                      <a:pt x="996" y="32"/>
                    </a:lnTo>
                    <a:lnTo>
                      <a:pt x="996" y="31"/>
                    </a:lnTo>
                    <a:lnTo>
                      <a:pt x="996" y="28"/>
                    </a:lnTo>
                    <a:lnTo>
                      <a:pt x="995" y="30"/>
                    </a:lnTo>
                    <a:lnTo>
                      <a:pt x="995" y="28"/>
                    </a:lnTo>
                    <a:lnTo>
                      <a:pt x="995" y="31"/>
                    </a:lnTo>
                    <a:lnTo>
                      <a:pt x="994" y="35"/>
                    </a:lnTo>
                    <a:cubicBezTo>
                      <a:pt x="994" y="36"/>
                      <a:pt x="993" y="37"/>
                      <a:pt x="993" y="38"/>
                    </a:cubicBezTo>
                    <a:lnTo>
                      <a:pt x="990" y="27"/>
                    </a:lnTo>
                    <a:lnTo>
                      <a:pt x="990" y="26"/>
                    </a:lnTo>
                    <a:lnTo>
                      <a:pt x="990" y="27"/>
                    </a:lnTo>
                    <a:lnTo>
                      <a:pt x="989" y="24"/>
                    </a:lnTo>
                    <a:lnTo>
                      <a:pt x="989" y="29"/>
                    </a:lnTo>
                    <a:lnTo>
                      <a:pt x="989" y="34"/>
                    </a:lnTo>
                    <a:lnTo>
                      <a:pt x="988" y="32"/>
                    </a:lnTo>
                    <a:lnTo>
                      <a:pt x="988" y="32"/>
                    </a:lnTo>
                    <a:lnTo>
                      <a:pt x="988" y="30"/>
                    </a:lnTo>
                    <a:lnTo>
                      <a:pt x="988" y="31"/>
                    </a:lnTo>
                    <a:lnTo>
                      <a:pt x="988" y="18"/>
                    </a:lnTo>
                    <a:lnTo>
                      <a:pt x="987" y="28"/>
                    </a:lnTo>
                    <a:lnTo>
                      <a:pt x="987" y="27"/>
                    </a:lnTo>
                    <a:lnTo>
                      <a:pt x="987" y="21"/>
                    </a:lnTo>
                    <a:lnTo>
                      <a:pt x="987" y="18"/>
                    </a:lnTo>
                    <a:lnTo>
                      <a:pt x="987" y="19"/>
                    </a:lnTo>
                    <a:lnTo>
                      <a:pt x="987" y="15"/>
                    </a:lnTo>
                    <a:lnTo>
                      <a:pt x="986" y="24"/>
                    </a:lnTo>
                    <a:lnTo>
                      <a:pt x="985" y="20"/>
                    </a:lnTo>
                    <a:lnTo>
                      <a:pt x="985" y="27"/>
                    </a:lnTo>
                    <a:lnTo>
                      <a:pt x="985" y="27"/>
                    </a:lnTo>
                    <a:lnTo>
                      <a:pt x="985" y="28"/>
                    </a:lnTo>
                    <a:lnTo>
                      <a:pt x="984" y="23"/>
                    </a:lnTo>
                    <a:lnTo>
                      <a:pt x="984" y="20"/>
                    </a:lnTo>
                    <a:lnTo>
                      <a:pt x="982" y="33"/>
                    </a:lnTo>
                    <a:lnTo>
                      <a:pt x="981" y="28"/>
                    </a:lnTo>
                    <a:lnTo>
                      <a:pt x="981" y="22"/>
                    </a:lnTo>
                    <a:lnTo>
                      <a:pt x="980" y="27"/>
                    </a:lnTo>
                    <a:lnTo>
                      <a:pt x="978" y="18"/>
                    </a:lnTo>
                    <a:lnTo>
                      <a:pt x="979" y="33"/>
                    </a:lnTo>
                    <a:lnTo>
                      <a:pt x="979" y="35"/>
                    </a:lnTo>
                    <a:lnTo>
                      <a:pt x="978" y="32"/>
                    </a:lnTo>
                    <a:lnTo>
                      <a:pt x="978" y="32"/>
                    </a:lnTo>
                    <a:lnTo>
                      <a:pt x="978" y="32"/>
                    </a:lnTo>
                    <a:lnTo>
                      <a:pt x="978" y="31"/>
                    </a:lnTo>
                    <a:cubicBezTo>
                      <a:pt x="978" y="29"/>
                      <a:pt x="978" y="28"/>
                      <a:pt x="978" y="28"/>
                    </a:cubicBezTo>
                    <a:cubicBezTo>
                      <a:pt x="978" y="28"/>
                      <a:pt x="978" y="29"/>
                      <a:pt x="978" y="31"/>
                    </a:cubicBezTo>
                    <a:lnTo>
                      <a:pt x="976" y="26"/>
                    </a:lnTo>
                    <a:lnTo>
                      <a:pt x="976" y="24"/>
                    </a:lnTo>
                    <a:lnTo>
                      <a:pt x="976" y="25"/>
                    </a:lnTo>
                    <a:lnTo>
                      <a:pt x="975" y="21"/>
                    </a:lnTo>
                    <a:lnTo>
                      <a:pt x="975" y="20"/>
                    </a:lnTo>
                    <a:lnTo>
                      <a:pt x="975" y="20"/>
                    </a:lnTo>
                    <a:lnTo>
                      <a:pt x="975" y="20"/>
                    </a:lnTo>
                    <a:lnTo>
                      <a:pt x="975" y="11"/>
                    </a:lnTo>
                    <a:lnTo>
                      <a:pt x="974" y="17"/>
                    </a:lnTo>
                    <a:lnTo>
                      <a:pt x="974" y="16"/>
                    </a:lnTo>
                    <a:lnTo>
                      <a:pt x="974" y="18"/>
                    </a:lnTo>
                    <a:lnTo>
                      <a:pt x="973" y="28"/>
                    </a:lnTo>
                    <a:lnTo>
                      <a:pt x="969" y="16"/>
                    </a:lnTo>
                    <a:lnTo>
                      <a:pt x="969" y="15"/>
                    </a:lnTo>
                    <a:lnTo>
                      <a:pt x="968" y="20"/>
                    </a:lnTo>
                    <a:lnTo>
                      <a:pt x="967" y="13"/>
                    </a:lnTo>
                    <a:lnTo>
                      <a:pt x="967" y="21"/>
                    </a:lnTo>
                    <a:lnTo>
                      <a:pt x="966" y="15"/>
                    </a:lnTo>
                    <a:lnTo>
                      <a:pt x="967" y="24"/>
                    </a:lnTo>
                    <a:lnTo>
                      <a:pt x="965" y="18"/>
                    </a:lnTo>
                    <a:lnTo>
                      <a:pt x="966" y="27"/>
                    </a:lnTo>
                    <a:lnTo>
                      <a:pt x="966" y="28"/>
                    </a:lnTo>
                    <a:lnTo>
                      <a:pt x="966" y="26"/>
                    </a:lnTo>
                    <a:lnTo>
                      <a:pt x="965" y="31"/>
                    </a:lnTo>
                    <a:lnTo>
                      <a:pt x="964" y="28"/>
                    </a:lnTo>
                    <a:lnTo>
                      <a:pt x="965" y="20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3" y="18"/>
                    </a:lnTo>
                    <a:lnTo>
                      <a:pt x="963" y="22"/>
                    </a:lnTo>
                    <a:lnTo>
                      <a:pt x="962" y="21"/>
                    </a:lnTo>
                    <a:lnTo>
                      <a:pt x="963" y="17"/>
                    </a:lnTo>
                    <a:lnTo>
                      <a:pt x="962" y="20"/>
                    </a:lnTo>
                    <a:lnTo>
                      <a:pt x="960" y="14"/>
                    </a:lnTo>
                    <a:lnTo>
                      <a:pt x="962" y="23"/>
                    </a:lnTo>
                    <a:lnTo>
                      <a:pt x="961" y="25"/>
                    </a:lnTo>
                    <a:lnTo>
                      <a:pt x="958" y="11"/>
                    </a:lnTo>
                    <a:lnTo>
                      <a:pt x="959" y="17"/>
                    </a:lnTo>
                    <a:cubicBezTo>
                      <a:pt x="959" y="17"/>
                      <a:pt x="958" y="17"/>
                      <a:pt x="958" y="18"/>
                    </a:cubicBezTo>
                    <a:lnTo>
                      <a:pt x="958" y="17"/>
                    </a:lnTo>
                    <a:lnTo>
                      <a:pt x="958" y="18"/>
                    </a:lnTo>
                    <a:cubicBezTo>
                      <a:pt x="958" y="19"/>
                      <a:pt x="958" y="20"/>
                      <a:pt x="958" y="21"/>
                    </a:cubicBezTo>
                    <a:lnTo>
                      <a:pt x="957" y="18"/>
                    </a:lnTo>
                    <a:lnTo>
                      <a:pt x="957" y="17"/>
                    </a:lnTo>
                    <a:lnTo>
                      <a:pt x="957" y="18"/>
                    </a:lnTo>
                    <a:lnTo>
                      <a:pt x="957" y="18"/>
                    </a:lnTo>
                    <a:cubicBezTo>
                      <a:pt x="957" y="15"/>
                      <a:pt x="957" y="13"/>
                      <a:pt x="957" y="13"/>
                    </a:cubicBezTo>
                    <a:cubicBezTo>
                      <a:pt x="957" y="13"/>
                      <a:pt x="957" y="14"/>
                      <a:pt x="957" y="17"/>
                    </a:cubicBezTo>
                    <a:lnTo>
                      <a:pt x="956" y="16"/>
                    </a:lnTo>
                    <a:lnTo>
                      <a:pt x="956" y="17"/>
                    </a:lnTo>
                    <a:lnTo>
                      <a:pt x="956" y="14"/>
                    </a:lnTo>
                    <a:lnTo>
                      <a:pt x="956" y="13"/>
                    </a:lnTo>
                    <a:lnTo>
                      <a:pt x="956" y="14"/>
                    </a:lnTo>
                    <a:lnTo>
                      <a:pt x="955" y="10"/>
                    </a:lnTo>
                    <a:lnTo>
                      <a:pt x="955" y="16"/>
                    </a:lnTo>
                    <a:lnTo>
                      <a:pt x="955" y="17"/>
                    </a:lnTo>
                    <a:lnTo>
                      <a:pt x="954" y="13"/>
                    </a:lnTo>
                    <a:lnTo>
                      <a:pt x="954" y="13"/>
                    </a:lnTo>
                    <a:lnTo>
                      <a:pt x="953" y="11"/>
                    </a:lnTo>
                    <a:lnTo>
                      <a:pt x="954" y="17"/>
                    </a:lnTo>
                    <a:lnTo>
                      <a:pt x="955" y="21"/>
                    </a:lnTo>
                    <a:lnTo>
                      <a:pt x="954" y="24"/>
                    </a:lnTo>
                    <a:lnTo>
                      <a:pt x="954" y="24"/>
                    </a:lnTo>
                    <a:lnTo>
                      <a:pt x="954" y="24"/>
                    </a:lnTo>
                    <a:lnTo>
                      <a:pt x="954" y="22"/>
                    </a:lnTo>
                    <a:lnTo>
                      <a:pt x="954" y="24"/>
                    </a:lnTo>
                    <a:lnTo>
                      <a:pt x="954" y="23"/>
                    </a:lnTo>
                    <a:cubicBezTo>
                      <a:pt x="954" y="20"/>
                      <a:pt x="954" y="18"/>
                      <a:pt x="954" y="18"/>
                    </a:cubicBezTo>
                    <a:cubicBezTo>
                      <a:pt x="954" y="18"/>
                      <a:pt x="954" y="20"/>
                      <a:pt x="954" y="23"/>
                    </a:cubicBezTo>
                    <a:lnTo>
                      <a:pt x="953" y="20"/>
                    </a:lnTo>
                    <a:lnTo>
                      <a:pt x="953" y="25"/>
                    </a:lnTo>
                    <a:cubicBezTo>
                      <a:pt x="953" y="27"/>
                      <a:pt x="953" y="29"/>
                      <a:pt x="952" y="31"/>
                    </a:cubicBezTo>
                    <a:lnTo>
                      <a:pt x="952" y="31"/>
                    </a:lnTo>
                    <a:lnTo>
                      <a:pt x="953" y="26"/>
                    </a:lnTo>
                    <a:lnTo>
                      <a:pt x="952" y="30"/>
                    </a:lnTo>
                    <a:lnTo>
                      <a:pt x="952" y="28"/>
                    </a:lnTo>
                    <a:lnTo>
                      <a:pt x="951" y="25"/>
                    </a:lnTo>
                    <a:lnTo>
                      <a:pt x="951" y="24"/>
                    </a:lnTo>
                    <a:lnTo>
                      <a:pt x="951" y="25"/>
                    </a:lnTo>
                    <a:lnTo>
                      <a:pt x="951" y="24"/>
                    </a:lnTo>
                    <a:lnTo>
                      <a:pt x="951" y="25"/>
                    </a:lnTo>
                    <a:lnTo>
                      <a:pt x="951" y="26"/>
                    </a:lnTo>
                    <a:lnTo>
                      <a:pt x="949" y="17"/>
                    </a:lnTo>
                    <a:lnTo>
                      <a:pt x="950" y="27"/>
                    </a:lnTo>
                    <a:lnTo>
                      <a:pt x="945" y="11"/>
                    </a:lnTo>
                    <a:lnTo>
                      <a:pt x="945" y="11"/>
                    </a:lnTo>
                    <a:lnTo>
                      <a:pt x="945" y="11"/>
                    </a:lnTo>
                    <a:lnTo>
                      <a:pt x="945" y="9"/>
                    </a:lnTo>
                    <a:cubicBezTo>
                      <a:pt x="945" y="9"/>
                      <a:pt x="945" y="10"/>
                      <a:pt x="945" y="10"/>
                    </a:cubicBezTo>
                    <a:lnTo>
                      <a:pt x="945" y="9"/>
                    </a:lnTo>
                    <a:lnTo>
                      <a:pt x="945" y="11"/>
                    </a:lnTo>
                    <a:cubicBezTo>
                      <a:pt x="945" y="11"/>
                      <a:pt x="945" y="13"/>
                      <a:pt x="945" y="15"/>
                    </a:cubicBezTo>
                    <a:lnTo>
                      <a:pt x="943" y="8"/>
                    </a:lnTo>
                    <a:lnTo>
                      <a:pt x="944" y="16"/>
                    </a:lnTo>
                    <a:lnTo>
                      <a:pt x="944" y="16"/>
                    </a:lnTo>
                    <a:lnTo>
                      <a:pt x="942" y="9"/>
                    </a:lnTo>
                    <a:lnTo>
                      <a:pt x="943" y="19"/>
                    </a:lnTo>
                    <a:lnTo>
                      <a:pt x="943" y="20"/>
                    </a:lnTo>
                    <a:lnTo>
                      <a:pt x="942" y="15"/>
                    </a:lnTo>
                    <a:lnTo>
                      <a:pt x="942" y="16"/>
                    </a:lnTo>
                    <a:lnTo>
                      <a:pt x="942" y="20"/>
                    </a:lnTo>
                    <a:lnTo>
                      <a:pt x="940" y="31"/>
                    </a:lnTo>
                    <a:lnTo>
                      <a:pt x="940" y="30"/>
                    </a:lnTo>
                    <a:lnTo>
                      <a:pt x="940" y="31"/>
                    </a:lnTo>
                    <a:lnTo>
                      <a:pt x="939" y="25"/>
                    </a:lnTo>
                    <a:cubicBezTo>
                      <a:pt x="939" y="18"/>
                      <a:pt x="939" y="13"/>
                      <a:pt x="939" y="13"/>
                    </a:cubicBezTo>
                    <a:cubicBezTo>
                      <a:pt x="939" y="13"/>
                      <a:pt x="939" y="17"/>
                      <a:pt x="938" y="23"/>
                    </a:cubicBezTo>
                    <a:lnTo>
                      <a:pt x="937" y="21"/>
                    </a:lnTo>
                    <a:lnTo>
                      <a:pt x="937" y="22"/>
                    </a:lnTo>
                    <a:lnTo>
                      <a:pt x="936" y="16"/>
                    </a:lnTo>
                    <a:lnTo>
                      <a:pt x="936" y="20"/>
                    </a:lnTo>
                    <a:lnTo>
                      <a:pt x="936" y="23"/>
                    </a:lnTo>
                    <a:lnTo>
                      <a:pt x="936" y="22"/>
                    </a:lnTo>
                    <a:lnTo>
                      <a:pt x="935" y="20"/>
                    </a:lnTo>
                    <a:lnTo>
                      <a:pt x="935" y="21"/>
                    </a:lnTo>
                    <a:lnTo>
                      <a:pt x="935" y="19"/>
                    </a:lnTo>
                    <a:lnTo>
                      <a:pt x="935" y="18"/>
                    </a:lnTo>
                    <a:cubicBezTo>
                      <a:pt x="935" y="18"/>
                      <a:pt x="935" y="19"/>
                      <a:pt x="935" y="19"/>
                    </a:cubicBezTo>
                    <a:lnTo>
                      <a:pt x="935" y="19"/>
                    </a:lnTo>
                    <a:lnTo>
                      <a:pt x="935" y="11"/>
                    </a:lnTo>
                    <a:lnTo>
                      <a:pt x="934" y="17"/>
                    </a:lnTo>
                    <a:lnTo>
                      <a:pt x="933" y="14"/>
                    </a:lnTo>
                    <a:lnTo>
                      <a:pt x="933" y="13"/>
                    </a:lnTo>
                    <a:lnTo>
                      <a:pt x="933" y="11"/>
                    </a:lnTo>
                    <a:lnTo>
                      <a:pt x="933" y="11"/>
                    </a:lnTo>
                    <a:lnTo>
                      <a:pt x="933" y="8"/>
                    </a:lnTo>
                    <a:lnTo>
                      <a:pt x="933" y="12"/>
                    </a:lnTo>
                    <a:lnTo>
                      <a:pt x="932" y="9"/>
                    </a:lnTo>
                    <a:lnTo>
                      <a:pt x="933" y="13"/>
                    </a:lnTo>
                    <a:lnTo>
                      <a:pt x="932" y="16"/>
                    </a:lnTo>
                    <a:lnTo>
                      <a:pt x="932" y="13"/>
                    </a:lnTo>
                    <a:lnTo>
                      <a:pt x="931" y="10"/>
                    </a:lnTo>
                    <a:lnTo>
                      <a:pt x="931" y="10"/>
                    </a:lnTo>
                    <a:lnTo>
                      <a:pt x="930" y="7"/>
                    </a:lnTo>
                    <a:lnTo>
                      <a:pt x="932" y="19"/>
                    </a:lnTo>
                    <a:lnTo>
                      <a:pt x="932" y="20"/>
                    </a:lnTo>
                    <a:lnTo>
                      <a:pt x="931" y="23"/>
                    </a:lnTo>
                    <a:lnTo>
                      <a:pt x="930" y="20"/>
                    </a:lnTo>
                    <a:lnTo>
                      <a:pt x="930" y="13"/>
                    </a:lnTo>
                    <a:lnTo>
                      <a:pt x="930" y="18"/>
                    </a:lnTo>
                    <a:lnTo>
                      <a:pt x="929" y="13"/>
                    </a:lnTo>
                    <a:lnTo>
                      <a:pt x="930" y="20"/>
                    </a:lnTo>
                    <a:lnTo>
                      <a:pt x="929" y="25"/>
                    </a:lnTo>
                    <a:lnTo>
                      <a:pt x="929" y="23"/>
                    </a:lnTo>
                    <a:lnTo>
                      <a:pt x="929" y="26"/>
                    </a:lnTo>
                    <a:lnTo>
                      <a:pt x="929" y="26"/>
                    </a:lnTo>
                    <a:lnTo>
                      <a:pt x="927" y="20"/>
                    </a:lnTo>
                    <a:lnTo>
                      <a:pt x="928" y="15"/>
                    </a:lnTo>
                    <a:lnTo>
                      <a:pt x="927" y="18"/>
                    </a:lnTo>
                    <a:lnTo>
                      <a:pt x="926" y="16"/>
                    </a:lnTo>
                    <a:lnTo>
                      <a:pt x="927" y="19"/>
                    </a:lnTo>
                    <a:lnTo>
                      <a:pt x="926" y="25"/>
                    </a:lnTo>
                    <a:lnTo>
                      <a:pt x="925" y="23"/>
                    </a:lnTo>
                    <a:cubicBezTo>
                      <a:pt x="926" y="16"/>
                      <a:pt x="926" y="11"/>
                      <a:pt x="926" y="11"/>
                    </a:cubicBezTo>
                    <a:cubicBezTo>
                      <a:pt x="926" y="11"/>
                      <a:pt x="925" y="16"/>
                      <a:pt x="924" y="24"/>
                    </a:cubicBezTo>
                    <a:cubicBezTo>
                      <a:pt x="924" y="22"/>
                      <a:pt x="925" y="20"/>
                      <a:pt x="925" y="20"/>
                    </a:cubicBezTo>
                    <a:cubicBezTo>
                      <a:pt x="925" y="20"/>
                      <a:pt x="924" y="22"/>
                      <a:pt x="924" y="24"/>
                    </a:cubicBezTo>
                    <a:lnTo>
                      <a:pt x="924" y="23"/>
                    </a:lnTo>
                    <a:lnTo>
                      <a:pt x="924" y="25"/>
                    </a:lnTo>
                    <a:cubicBezTo>
                      <a:pt x="924" y="25"/>
                      <a:pt x="924" y="26"/>
                      <a:pt x="924" y="26"/>
                    </a:cubicBezTo>
                    <a:lnTo>
                      <a:pt x="923" y="22"/>
                    </a:lnTo>
                    <a:lnTo>
                      <a:pt x="923" y="22"/>
                    </a:lnTo>
                    <a:lnTo>
                      <a:pt x="923" y="22"/>
                    </a:lnTo>
                    <a:lnTo>
                      <a:pt x="923" y="22"/>
                    </a:lnTo>
                    <a:lnTo>
                      <a:pt x="923" y="20"/>
                    </a:lnTo>
                    <a:lnTo>
                      <a:pt x="923" y="21"/>
                    </a:lnTo>
                    <a:lnTo>
                      <a:pt x="923" y="20"/>
                    </a:lnTo>
                    <a:lnTo>
                      <a:pt x="923" y="22"/>
                    </a:lnTo>
                    <a:lnTo>
                      <a:pt x="922" y="24"/>
                    </a:lnTo>
                    <a:lnTo>
                      <a:pt x="922" y="24"/>
                    </a:lnTo>
                    <a:lnTo>
                      <a:pt x="923" y="20"/>
                    </a:lnTo>
                    <a:lnTo>
                      <a:pt x="923" y="17"/>
                    </a:lnTo>
                    <a:lnTo>
                      <a:pt x="922" y="22"/>
                    </a:lnTo>
                    <a:lnTo>
                      <a:pt x="922" y="22"/>
                    </a:lnTo>
                    <a:lnTo>
                      <a:pt x="922" y="23"/>
                    </a:lnTo>
                    <a:lnTo>
                      <a:pt x="922" y="23"/>
                    </a:lnTo>
                    <a:lnTo>
                      <a:pt x="921" y="22"/>
                    </a:lnTo>
                    <a:lnTo>
                      <a:pt x="922" y="18"/>
                    </a:lnTo>
                    <a:lnTo>
                      <a:pt x="921" y="20"/>
                    </a:lnTo>
                    <a:lnTo>
                      <a:pt x="921" y="15"/>
                    </a:lnTo>
                    <a:lnTo>
                      <a:pt x="922" y="13"/>
                    </a:lnTo>
                    <a:lnTo>
                      <a:pt x="921" y="14"/>
                    </a:lnTo>
                    <a:lnTo>
                      <a:pt x="922" y="4"/>
                    </a:lnTo>
                    <a:lnTo>
                      <a:pt x="920" y="16"/>
                    </a:lnTo>
                    <a:lnTo>
                      <a:pt x="918" y="8"/>
                    </a:lnTo>
                    <a:lnTo>
                      <a:pt x="919" y="20"/>
                    </a:lnTo>
                    <a:lnTo>
                      <a:pt x="919" y="24"/>
                    </a:lnTo>
                    <a:lnTo>
                      <a:pt x="918" y="21"/>
                    </a:lnTo>
                    <a:lnTo>
                      <a:pt x="919" y="18"/>
                    </a:lnTo>
                    <a:lnTo>
                      <a:pt x="918" y="21"/>
                    </a:lnTo>
                    <a:lnTo>
                      <a:pt x="918" y="19"/>
                    </a:lnTo>
                    <a:lnTo>
                      <a:pt x="918" y="22"/>
                    </a:lnTo>
                    <a:lnTo>
                      <a:pt x="918" y="24"/>
                    </a:lnTo>
                    <a:lnTo>
                      <a:pt x="917" y="21"/>
                    </a:lnTo>
                    <a:lnTo>
                      <a:pt x="917" y="22"/>
                    </a:lnTo>
                    <a:cubicBezTo>
                      <a:pt x="917" y="22"/>
                      <a:pt x="917" y="21"/>
                      <a:pt x="917" y="21"/>
                    </a:cubicBezTo>
                    <a:cubicBezTo>
                      <a:pt x="917" y="17"/>
                      <a:pt x="917" y="15"/>
                      <a:pt x="917" y="15"/>
                    </a:cubicBezTo>
                    <a:cubicBezTo>
                      <a:pt x="917" y="15"/>
                      <a:pt x="917" y="18"/>
                      <a:pt x="916" y="24"/>
                    </a:cubicBezTo>
                    <a:lnTo>
                      <a:pt x="916" y="23"/>
                    </a:lnTo>
                    <a:lnTo>
                      <a:pt x="916" y="24"/>
                    </a:lnTo>
                    <a:cubicBezTo>
                      <a:pt x="916" y="24"/>
                      <a:pt x="916" y="24"/>
                      <a:pt x="916" y="24"/>
                    </a:cubicBezTo>
                    <a:lnTo>
                      <a:pt x="915" y="23"/>
                    </a:lnTo>
                    <a:cubicBezTo>
                      <a:pt x="916" y="21"/>
                      <a:pt x="916" y="20"/>
                      <a:pt x="916" y="20"/>
                    </a:cubicBezTo>
                    <a:cubicBezTo>
                      <a:pt x="916" y="20"/>
                      <a:pt x="916" y="21"/>
                      <a:pt x="915" y="22"/>
                    </a:cubicBezTo>
                    <a:lnTo>
                      <a:pt x="916" y="8"/>
                    </a:lnTo>
                    <a:lnTo>
                      <a:pt x="916" y="8"/>
                    </a:lnTo>
                    <a:cubicBezTo>
                      <a:pt x="916" y="8"/>
                      <a:pt x="916" y="8"/>
                      <a:pt x="916" y="8"/>
                    </a:cubicBezTo>
                    <a:cubicBezTo>
                      <a:pt x="916" y="8"/>
                      <a:pt x="915" y="11"/>
                      <a:pt x="914" y="18"/>
                    </a:cubicBezTo>
                    <a:lnTo>
                      <a:pt x="914" y="18"/>
                    </a:lnTo>
                    <a:lnTo>
                      <a:pt x="914" y="13"/>
                    </a:lnTo>
                    <a:lnTo>
                      <a:pt x="914" y="13"/>
                    </a:lnTo>
                    <a:lnTo>
                      <a:pt x="914" y="16"/>
                    </a:lnTo>
                    <a:lnTo>
                      <a:pt x="913" y="14"/>
                    </a:lnTo>
                    <a:lnTo>
                      <a:pt x="914" y="17"/>
                    </a:lnTo>
                    <a:lnTo>
                      <a:pt x="913" y="21"/>
                    </a:lnTo>
                    <a:lnTo>
                      <a:pt x="913" y="18"/>
                    </a:lnTo>
                    <a:lnTo>
                      <a:pt x="912" y="22"/>
                    </a:lnTo>
                    <a:lnTo>
                      <a:pt x="911" y="19"/>
                    </a:lnTo>
                    <a:lnTo>
                      <a:pt x="912" y="22"/>
                    </a:lnTo>
                    <a:lnTo>
                      <a:pt x="911" y="25"/>
                    </a:lnTo>
                    <a:lnTo>
                      <a:pt x="911" y="23"/>
                    </a:lnTo>
                    <a:lnTo>
                      <a:pt x="911" y="13"/>
                    </a:lnTo>
                    <a:lnTo>
                      <a:pt x="910" y="21"/>
                    </a:lnTo>
                    <a:lnTo>
                      <a:pt x="910" y="18"/>
                    </a:lnTo>
                    <a:lnTo>
                      <a:pt x="910" y="11"/>
                    </a:lnTo>
                    <a:lnTo>
                      <a:pt x="909" y="21"/>
                    </a:lnTo>
                    <a:lnTo>
                      <a:pt x="908" y="20"/>
                    </a:lnTo>
                    <a:lnTo>
                      <a:pt x="910" y="9"/>
                    </a:lnTo>
                    <a:lnTo>
                      <a:pt x="907" y="21"/>
                    </a:lnTo>
                    <a:lnTo>
                      <a:pt x="907" y="19"/>
                    </a:lnTo>
                    <a:cubicBezTo>
                      <a:pt x="907" y="18"/>
                      <a:pt x="907" y="17"/>
                      <a:pt x="907" y="17"/>
                    </a:cubicBezTo>
                    <a:cubicBezTo>
                      <a:pt x="907" y="17"/>
                      <a:pt x="907" y="17"/>
                      <a:pt x="907" y="18"/>
                    </a:cubicBezTo>
                    <a:lnTo>
                      <a:pt x="906" y="18"/>
                    </a:lnTo>
                    <a:lnTo>
                      <a:pt x="907" y="19"/>
                    </a:lnTo>
                    <a:lnTo>
                      <a:pt x="906" y="16"/>
                    </a:lnTo>
                    <a:lnTo>
                      <a:pt x="906" y="20"/>
                    </a:lnTo>
                    <a:cubicBezTo>
                      <a:pt x="906" y="21"/>
                      <a:pt x="906" y="21"/>
                      <a:pt x="906" y="22"/>
                    </a:cubicBezTo>
                    <a:lnTo>
                      <a:pt x="905" y="19"/>
                    </a:lnTo>
                    <a:lnTo>
                      <a:pt x="905" y="19"/>
                    </a:lnTo>
                    <a:lnTo>
                      <a:pt x="905" y="18"/>
                    </a:lnTo>
                    <a:cubicBezTo>
                      <a:pt x="905" y="12"/>
                      <a:pt x="905" y="9"/>
                      <a:pt x="905" y="9"/>
                    </a:cubicBezTo>
                    <a:cubicBezTo>
                      <a:pt x="905" y="9"/>
                      <a:pt x="905" y="14"/>
                      <a:pt x="904" y="20"/>
                    </a:cubicBezTo>
                    <a:lnTo>
                      <a:pt x="904" y="19"/>
                    </a:lnTo>
                    <a:lnTo>
                      <a:pt x="904" y="15"/>
                    </a:lnTo>
                    <a:lnTo>
                      <a:pt x="904" y="13"/>
                    </a:lnTo>
                    <a:lnTo>
                      <a:pt x="904" y="14"/>
                    </a:lnTo>
                    <a:lnTo>
                      <a:pt x="904" y="9"/>
                    </a:lnTo>
                    <a:lnTo>
                      <a:pt x="903" y="11"/>
                    </a:lnTo>
                    <a:cubicBezTo>
                      <a:pt x="904" y="8"/>
                      <a:pt x="904" y="6"/>
                      <a:pt x="904" y="6"/>
                    </a:cubicBezTo>
                    <a:cubicBezTo>
                      <a:pt x="904" y="6"/>
                      <a:pt x="903" y="10"/>
                      <a:pt x="902" y="18"/>
                    </a:cubicBezTo>
                    <a:lnTo>
                      <a:pt x="902" y="6"/>
                    </a:lnTo>
                    <a:lnTo>
                      <a:pt x="901" y="20"/>
                    </a:lnTo>
                    <a:lnTo>
                      <a:pt x="900" y="19"/>
                    </a:lnTo>
                    <a:cubicBezTo>
                      <a:pt x="901" y="14"/>
                      <a:pt x="901" y="11"/>
                      <a:pt x="901" y="11"/>
                    </a:cubicBezTo>
                    <a:cubicBezTo>
                      <a:pt x="901" y="11"/>
                      <a:pt x="900" y="15"/>
                      <a:pt x="900" y="21"/>
                    </a:cubicBezTo>
                    <a:lnTo>
                      <a:pt x="899" y="20"/>
                    </a:lnTo>
                    <a:lnTo>
                      <a:pt x="900" y="18"/>
                    </a:lnTo>
                    <a:lnTo>
                      <a:pt x="899" y="20"/>
                    </a:lnTo>
                    <a:lnTo>
                      <a:pt x="898" y="16"/>
                    </a:lnTo>
                    <a:lnTo>
                      <a:pt x="899" y="23"/>
                    </a:lnTo>
                    <a:lnTo>
                      <a:pt x="899" y="23"/>
                    </a:lnTo>
                    <a:lnTo>
                      <a:pt x="898" y="22"/>
                    </a:lnTo>
                    <a:lnTo>
                      <a:pt x="898" y="23"/>
                    </a:lnTo>
                    <a:lnTo>
                      <a:pt x="897" y="20"/>
                    </a:lnTo>
                    <a:lnTo>
                      <a:pt x="898" y="17"/>
                    </a:lnTo>
                    <a:lnTo>
                      <a:pt x="897" y="20"/>
                    </a:lnTo>
                    <a:lnTo>
                      <a:pt x="897" y="17"/>
                    </a:lnTo>
                    <a:lnTo>
                      <a:pt x="897" y="17"/>
                    </a:lnTo>
                    <a:lnTo>
                      <a:pt x="896" y="15"/>
                    </a:lnTo>
                    <a:lnTo>
                      <a:pt x="896" y="16"/>
                    </a:lnTo>
                    <a:lnTo>
                      <a:pt x="895" y="13"/>
                    </a:lnTo>
                    <a:lnTo>
                      <a:pt x="896" y="21"/>
                    </a:lnTo>
                    <a:lnTo>
                      <a:pt x="895" y="15"/>
                    </a:lnTo>
                    <a:lnTo>
                      <a:pt x="895" y="16"/>
                    </a:lnTo>
                    <a:lnTo>
                      <a:pt x="894" y="14"/>
                    </a:lnTo>
                    <a:lnTo>
                      <a:pt x="895" y="22"/>
                    </a:lnTo>
                    <a:lnTo>
                      <a:pt x="894" y="18"/>
                    </a:lnTo>
                    <a:lnTo>
                      <a:pt x="894" y="19"/>
                    </a:lnTo>
                    <a:lnTo>
                      <a:pt x="893" y="14"/>
                    </a:lnTo>
                    <a:lnTo>
                      <a:pt x="895" y="26"/>
                    </a:lnTo>
                    <a:lnTo>
                      <a:pt x="893" y="20"/>
                    </a:lnTo>
                    <a:lnTo>
                      <a:pt x="893" y="21"/>
                    </a:lnTo>
                    <a:lnTo>
                      <a:pt x="894" y="30"/>
                    </a:lnTo>
                    <a:lnTo>
                      <a:pt x="892" y="22"/>
                    </a:lnTo>
                    <a:lnTo>
                      <a:pt x="892" y="2"/>
                    </a:lnTo>
                    <a:lnTo>
                      <a:pt x="892" y="2"/>
                    </a:lnTo>
                    <a:cubicBezTo>
                      <a:pt x="892" y="2"/>
                      <a:pt x="891" y="8"/>
                      <a:pt x="890" y="16"/>
                    </a:cubicBezTo>
                    <a:lnTo>
                      <a:pt x="890" y="16"/>
                    </a:lnTo>
                    <a:lnTo>
                      <a:pt x="890" y="11"/>
                    </a:lnTo>
                    <a:lnTo>
                      <a:pt x="890" y="15"/>
                    </a:lnTo>
                    <a:lnTo>
                      <a:pt x="889" y="14"/>
                    </a:lnTo>
                    <a:lnTo>
                      <a:pt x="890" y="15"/>
                    </a:lnTo>
                    <a:lnTo>
                      <a:pt x="889" y="19"/>
                    </a:lnTo>
                    <a:lnTo>
                      <a:pt x="887" y="11"/>
                    </a:lnTo>
                    <a:lnTo>
                      <a:pt x="888" y="20"/>
                    </a:lnTo>
                    <a:lnTo>
                      <a:pt x="887" y="17"/>
                    </a:lnTo>
                    <a:lnTo>
                      <a:pt x="888" y="24"/>
                    </a:lnTo>
                    <a:lnTo>
                      <a:pt x="888" y="24"/>
                    </a:lnTo>
                    <a:lnTo>
                      <a:pt x="885" y="16"/>
                    </a:lnTo>
                    <a:cubicBezTo>
                      <a:pt x="886" y="10"/>
                      <a:pt x="886" y="6"/>
                      <a:pt x="886" y="6"/>
                    </a:cubicBezTo>
                    <a:cubicBezTo>
                      <a:pt x="886" y="6"/>
                      <a:pt x="886" y="9"/>
                      <a:pt x="885" y="15"/>
                    </a:cubicBezTo>
                    <a:lnTo>
                      <a:pt x="884" y="10"/>
                    </a:lnTo>
                    <a:lnTo>
                      <a:pt x="884" y="18"/>
                    </a:lnTo>
                    <a:lnTo>
                      <a:pt x="884" y="18"/>
                    </a:lnTo>
                    <a:lnTo>
                      <a:pt x="883" y="13"/>
                    </a:lnTo>
                    <a:lnTo>
                      <a:pt x="883" y="13"/>
                    </a:lnTo>
                    <a:lnTo>
                      <a:pt x="882" y="11"/>
                    </a:lnTo>
                    <a:lnTo>
                      <a:pt x="883" y="17"/>
                    </a:lnTo>
                    <a:lnTo>
                      <a:pt x="884" y="22"/>
                    </a:lnTo>
                    <a:lnTo>
                      <a:pt x="883" y="18"/>
                    </a:lnTo>
                    <a:lnTo>
                      <a:pt x="882" y="16"/>
                    </a:lnTo>
                    <a:lnTo>
                      <a:pt x="882" y="16"/>
                    </a:lnTo>
                    <a:lnTo>
                      <a:pt x="881" y="14"/>
                    </a:lnTo>
                    <a:cubicBezTo>
                      <a:pt x="882" y="12"/>
                      <a:pt x="882" y="11"/>
                      <a:pt x="882" y="11"/>
                    </a:cubicBezTo>
                    <a:cubicBezTo>
                      <a:pt x="882" y="11"/>
                      <a:pt x="882" y="12"/>
                      <a:pt x="881" y="14"/>
                    </a:cubicBezTo>
                    <a:lnTo>
                      <a:pt x="881" y="12"/>
                    </a:lnTo>
                    <a:lnTo>
                      <a:pt x="881" y="14"/>
                    </a:lnTo>
                    <a:cubicBezTo>
                      <a:pt x="881" y="16"/>
                      <a:pt x="881" y="18"/>
                      <a:pt x="880" y="21"/>
                    </a:cubicBezTo>
                    <a:lnTo>
                      <a:pt x="880" y="19"/>
                    </a:lnTo>
                    <a:lnTo>
                      <a:pt x="880" y="22"/>
                    </a:lnTo>
                    <a:cubicBezTo>
                      <a:pt x="880" y="23"/>
                      <a:pt x="880" y="24"/>
                      <a:pt x="880" y="25"/>
                    </a:cubicBezTo>
                    <a:lnTo>
                      <a:pt x="879" y="23"/>
                    </a:lnTo>
                    <a:cubicBezTo>
                      <a:pt x="880" y="15"/>
                      <a:pt x="880" y="9"/>
                      <a:pt x="880" y="9"/>
                    </a:cubicBezTo>
                    <a:cubicBezTo>
                      <a:pt x="880" y="9"/>
                      <a:pt x="880" y="14"/>
                      <a:pt x="878" y="20"/>
                    </a:cubicBezTo>
                    <a:lnTo>
                      <a:pt x="880" y="8"/>
                    </a:lnTo>
                    <a:lnTo>
                      <a:pt x="878" y="18"/>
                    </a:lnTo>
                    <a:lnTo>
                      <a:pt x="878" y="17"/>
                    </a:lnTo>
                    <a:lnTo>
                      <a:pt x="878" y="18"/>
                    </a:lnTo>
                    <a:lnTo>
                      <a:pt x="877" y="22"/>
                    </a:lnTo>
                    <a:lnTo>
                      <a:pt x="874" y="11"/>
                    </a:lnTo>
                    <a:lnTo>
                      <a:pt x="874" y="11"/>
                    </a:lnTo>
                    <a:lnTo>
                      <a:pt x="874" y="9"/>
                    </a:lnTo>
                    <a:lnTo>
                      <a:pt x="875" y="15"/>
                    </a:lnTo>
                    <a:lnTo>
                      <a:pt x="875" y="20"/>
                    </a:lnTo>
                    <a:lnTo>
                      <a:pt x="874" y="15"/>
                    </a:lnTo>
                    <a:lnTo>
                      <a:pt x="875" y="19"/>
                    </a:lnTo>
                    <a:lnTo>
                      <a:pt x="872" y="10"/>
                    </a:lnTo>
                    <a:cubicBezTo>
                      <a:pt x="873" y="7"/>
                      <a:pt x="873" y="4"/>
                      <a:pt x="873" y="4"/>
                    </a:cubicBezTo>
                    <a:cubicBezTo>
                      <a:pt x="873" y="4"/>
                      <a:pt x="873" y="6"/>
                      <a:pt x="872" y="9"/>
                    </a:cubicBezTo>
                    <a:lnTo>
                      <a:pt x="872" y="8"/>
                    </a:lnTo>
                    <a:lnTo>
                      <a:pt x="872" y="9"/>
                    </a:lnTo>
                    <a:cubicBezTo>
                      <a:pt x="872" y="10"/>
                      <a:pt x="872" y="11"/>
                      <a:pt x="871" y="12"/>
                    </a:cubicBezTo>
                    <a:lnTo>
                      <a:pt x="871" y="9"/>
                    </a:lnTo>
                    <a:lnTo>
                      <a:pt x="871" y="14"/>
                    </a:lnTo>
                    <a:cubicBezTo>
                      <a:pt x="871" y="15"/>
                      <a:pt x="871" y="15"/>
                      <a:pt x="871" y="16"/>
                    </a:cubicBezTo>
                    <a:lnTo>
                      <a:pt x="871" y="15"/>
                    </a:lnTo>
                    <a:lnTo>
                      <a:pt x="871" y="16"/>
                    </a:lnTo>
                    <a:lnTo>
                      <a:pt x="871" y="17"/>
                    </a:lnTo>
                    <a:cubicBezTo>
                      <a:pt x="871" y="18"/>
                      <a:pt x="871" y="19"/>
                      <a:pt x="871" y="20"/>
                    </a:cubicBezTo>
                    <a:lnTo>
                      <a:pt x="869" y="14"/>
                    </a:lnTo>
                    <a:lnTo>
                      <a:pt x="870" y="22"/>
                    </a:lnTo>
                    <a:cubicBezTo>
                      <a:pt x="870" y="25"/>
                      <a:pt x="869" y="28"/>
                      <a:pt x="869" y="31"/>
                    </a:cubicBezTo>
                    <a:lnTo>
                      <a:pt x="866" y="21"/>
                    </a:lnTo>
                    <a:lnTo>
                      <a:pt x="866" y="22"/>
                    </a:lnTo>
                    <a:lnTo>
                      <a:pt x="865" y="16"/>
                    </a:lnTo>
                    <a:lnTo>
                      <a:pt x="867" y="28"/>
                    </a:lnTo>
                    <a:lnTo>
                      <a:pt x="864" y="20"/>
                    </a:lnTo>
                    <a:lnTo>
                      <a:pt x="864" y="20"/>
                    </a:lnTo>
                    <a:lnTo>
                      <a:pt x="864" y="21"/>
                    </a:lnTo>
                    <a:lnTo>
                      <a:pt x="862" y="11"/>
                    </a:lnTo>
                    <a:cubicBezTo>
                      <a:pt x="862" y="5"/>
                      <a:pt x="862" y="0"/>
                      <a:pt x="862" y="0"/>
                    </a:cubicBezTo>
                    <a:cubicBezTo>
                      <a:pt x="862" y="0"/>
                      <a:pt x="862" y="6"/>
                      <a:pt x="861" y="13"/>
                    </a:cubicBezTo>
                    <a:lnTo>
                      <a:pt x="860" y="13"/>
                    </a:lnTo>
                    <a:lnTo>
                      <a:pt x="860" y="10"/>
                    </a:lnTo>
                    <a:lnTo>
                      <a:pt x="860" y="10"/>
                    </a:lnTo>
                    <a:lnTo>
                      <a:pt x="859" y="7"/>
                    </a:lnTo>
                    <a:lnTo>
                      <a:pt x="860" y="16"/>
                    </a:lnTo>
                    <a:cubicBezTo>
                      <a:pt x="860" y="17"/>
                      <a:pt x="860" y="19"/>
                      <a:pt x="860" y="20"/>
                    </a:cubicBezTo>
                    <a:lnTo>
                      <a:pt x="857" y="13"/>
                    </a:lnTo>
                    <a:lnTo>
                      <a:pt x="859" y="23"/>
                    </a:lnTo>
                    <a:cubicBezTo>
                      <a:pt x="859" y="25"/>
                      <a:pt x="859" y="27"/>
                      <a:pt x="858" y="29"/>
                    </a:cubicBezTo>
                    <a:lnTo>
                      <a:pt x="855" y="16"/>
                    </a:lnTo>
                    <a:lnTo>
                      <a:pt x="857" y="34"/>
                    </a:lnTo>
                    <a:lnTo>
                      <a:pt x="856" y="29"/>
                    </a:lnTo>
                    <a:lnTo>
                      <a:pt x="856" y="31"/>
                    </a:lnTo>
                    <a:cubicBezTo>
                      <a:pt x="855" y="28"/>
                      <a:pt x="855" y="27"/>
                      <a:pt x="855" y="27"/>
                    </a:cubicBezTo>
                    <a:lnTo>
                      <a:pt x="855" y="26"/>
                    </a:lnTo>
                    <a:lnTo>
                      <a:pt x="855" y="27"/>
                    </a:lnTo>
                    <a:lnTo>
                      <a:pt x="855" y="29"/>
                    </a:lnTo>
                    <a:cubicBezTo>
                      <a:pt x="855" y="25"/>
                      <a:pt x="854" y="23"/>
                      <a:pt x="854" y="23"/>
                    </a:cubicBezTo>
                    <a:cubicBezTo>
                      <a:pt x="854" y="23"/>
                      <a:pt x="855" y="27"/>
                      <a:pt x="856" y="34"/>
                    </a:cubicBezTo>
                    <a:lnTo>
                      <a:pt x="853" y="25"/>
                    </a:lnTo>
                    <a:lnTo>
                      <a:pt x="853" y="26"/>
                    </a:lnTo>
                    <a:lnTo>
                      <a:pt x="853" y="23"/>
                    </a:lnTo>
                    <a:lnTo>
                      <a:pt x="853" y="31"/>
                    </a:lnTo>
                    <a:lnTo>
                      <a:pt x="852" y="20"/>
                    </a:lnTo>
                    <a:lnTo>
                      <a:pt x="852" y="28"/>
                    </a:lnTo>
                    <a:lnTo>
                      <a:pt x="851" y="24"/>
                    </a:lnTo>
                    <a:lnTo>
                      <a:pt x="851" y="25"/>
                    </a:lnTo>
                    <a:lnTo>
                      <a:pt x="851" y="22"/>
                    </a:lnTo>
                    <a:lnTo>
                      <a:pt x="851" y="24"/>
                    </a:lnTo>
                    <a:lnTo>
                      <a:pt x="849" y="19"/>
                    </a:lnTo>
                    <a:lnTo>
                      <a:pt x="849" y="17"/>
                    </a:lnTo>
                    <a:lnTo>
                      <a:pt x="849" y="18"/>
                    </a:lnTo>
                    <a:lnTo>
                      <a:pt x="847" y="8"/>
                    </a:lnTo>
                    <a:lnTo>
                      <a:pt x="850" y="32"/>
                    </a:lnTo>
                    <a:lnTo>
                      <a:pt x="849" y="28"/>
                    </a:lnTo>
                    <a:lnTo>
                      <a:pt x="849" y="28"/>
                    </a:lnTo>
                    <a:lnTo>
                      <a:pt x="849" y="26"/>
                    </a:lnTo>
                    <a:lnTo>
                      <a:pt x="849" y="32"/>
                    </a:lnTo>
                    <a:lnTo>
                      <a:pt x="850" y="34"/>
                    </a:lnTo>
                    <a:lnTo>
                      <a:pt x="848" y="24"/>
                    </a:lnTo>
                    <a:lnTo>
                      <a:pt x="849" y="37"/>
                    </a:lnTo>
                    <a:cubicBezTo>
                      <a:pt x="847" y="28"/>
                      <a:pt x="846" y="21"/>
                      <a:pt x="846" y="21"/>
                    </a:cubicBezTo>
                    <a:cubicBezTo>
                      <a:pt x="846" y="21"/>
                      <a:pt x="846" y="26"/>
                      <a:pt x="848" y="34"/>
                    </a:cubicBezTo>
                    <a:lnTo>
                      <a:pt x="847" y="31"/>
                    </a:lnTo>
                    <a:cubicBezTo>
                      <a:pt x="846" y="28"/>
                      <a:pt x="846" y="27"/>
                      <a:pt x="846" y="27"/>
                    </a:cubicBezTo>
                    <a:cubicBezTo>
                      <a:pt x="846" y="27"/>
                      <a:pt x="846" y="28"/>
                      <a:pt x="846" y="29"/>
                    </a:cubicBezTo>
                    <a:lnTo>
                      <a:pt x="842" y="14"/>
                    </a:lnTo>
                    <a:lnTo>
                      <a:pt x="844" y="28"/>
                    </a:lnTo>
                    <a:lnTo>
                      <a:pt x="842" y="20"/>
                    </a:lnTo>
                    <a:lnTo>
                      <a:pt x="842" y="21"/>
                    </a:lnTo>
                    <a:lnTo>
                      <a:pt x="843" y="29"/>
                    </a:lnTo>
                    <a:lnTo>
                      <a:pt x="842" y="26"/>
                    </a:lnTo>
                    <a:lnTo>
                      <a:pt x="843" y="36"/>
                    </a:lnTo>
                    <a:lnTo>
                      <a:pt x="842" y="33"/>
                    </a:lnTo>
                    <a:lnTo>
                      <a:pt x="842" y="31"/>
                    </a:lnTo>
                    <a:lnTo>
                      <a:pt x="842" y="31"/>
                    </a:lnTo>
                    <a:lnTo>
                      <a:pt x="841" y="26"/>
                    </a:lnTo>
                    <a:lnTo>
                      <a:pt x="841" y="25"/>
                    </a:lnTo>
                    <a:lnTo>
                      <a:pt x="841" y="26"/>
                    </a:lnTo>
                    <a:lnTo>
                      <a:pt x="840" y="22"/>
                    </a:lnTo>
                    <a:lnTo>
                      <a:pt x="841" y="34"/>
                    </a:lnTo>
                    <a:lnTo>
                      <a:pt x="841" y="34"/>
                    </a:lnTo>
                    <a:lnTo>
                      <a:pt x="841" y="34"/>
                    </a:lnTo>
                    <a:lnTo>
                      <a:pt x="841" y="32"/>
                    </a:lnTo>
                    <a:lnTo>
                      <a:pt x="841" y="33"/>
                    </a:lnTo>
                    <a:lnTo>
                      <a:pt x="840" y="30"/>
                    </a:lnTo>
                    <a:lnTo>
                      <a:pt x="840" y="31"/>
                    </a:lnTo>
                    <a:lnTo>
                      <a:pt x="838" y="21"/>
                    </a:lnTo>
                    <a:lnTo>
                      <a:pt x="839" y="27"/>
                    </a:lnTo>
                    <a:lnTo>
                      <a:pt x="839" y="29"/>
                    </a:lnTo>
                    <a:lnTo>
                      <a:pt x="837" y="19"/>
                    </a:lnTo>
                    <a:lnTo>
                      <a:pt x="838" y="28"/>
                    </a:lnTo>
                    <a:lnTo>
                      <a:pt x="837" y="24"/>
                    </a:lnTo>
                    <a:lnTo>
                      <a:pt x="838" y="34"/>
                    </a:lnTo>
                    <a:lnTo>
                      <a:pt x="838" y="35"/>
                    </a:lnTo>
                    <a:lnTo>
                      <a:pt x="837" y="30"/>
                    </a:lnTo>
                    <a:lnTo>
                      <a:pt x="837" y="30"/>
                    </a:lnTo>
                    <a:lnTo>
                      <a:pt x="837" y="30"/>
                    </a:lnTo>
                    <a:lnTo>
                      <a:pt x="837" y="30"/>
                    </a:lnTo>
                    <a:cubicBezTo>
                      <a:pt x="837" y="28"/>
                      <a:pt x="836" y="27"/>
                      <a:pt x="836" y="27"/>
                    </a:cubicBezTo>
                    <a:cubicBezTo>
                      <a:pt x="836" y="27"/>
                      <a:pt x="837" y="30"/>
                      <a:pt x="837" y="34"/>
                    </a:cubicBezTo>
                    <a:lnTo>
                      <a:pt x="838" y="41"/>
                    </a:lnTo>
                    <a:cubicBezTo>
                      <a:pt x="837" y="36"/>
                      <a:pt x="836" y="32"/>
                      <a:pt x="836" y="32"/>
                    </a:cubicBezTo>
                    <a:cubicBezTo>
                      <a:pt x="836" y="32"/>
                      <a:pt x="837" y="36"/>
                      <a:pt x="837" y="41"/>
                    </a:cubicBezTo>
                    <a:cubicBezTo>
                      <a:pt x="835" y="29"/>
                      <a:pt x="833" y="21"/>
                      <a:pt x="833" y="21"/>
                    </a:cubicBezTo>
                    <a:cubicBezTo>
                      <a:pt x="833" y="21"/>
                      <a:pt x="834" y="27"/>
                      <a:pt x="835" y="36"/>
                    </a:cubicBezTo>
                    <a:lnTo>
                      <a:pt x="833" y="27"/>
                    </a:lnTo>
                    <a:lnTo>
                      <a:pt x="833" y="25"/>
                    </a:lnTo>
                    <a:lnTo>
                      <a:pt x="833" y="26"/>
                    </a:lnTo>
                    <a:lnTo>
                      <a:pt x="832" y="22"/>
                    </a:lnTo>
                    <a:lnTo>
                      <a:pt x="832" y="24"/>
                    </a:lnTo>
                    <a:cubicBezTo>
                      <a:pt x="831" y="21"/>
                      <a:pt x="830" y="18"/>
                      <a:pt x="830" y="18"/>
                    </a:cubicBezTo>
                    <a:cubicBezTo>
                      <a:pt x="830" y="18"/>
                      <a:pt x="831" y="23"/>
                      <a:pt x="832" y="30"/>
                    </a:cubicBezTo>
                    <a:lnTo>
                      <a:pt x="829" y="19"/>
                    </a:lnTo>
                    <a:lnTo>
                      <a:pt x="831" y="31"/>
                    </a:lnTo>
                    <a:lnTo>
                      <a:pt x="831" y="31"/>
                    </a:lnTo>
                    <a:lnTo>
                      <a:pt x="831" y="31"/>
                    </a:lnTo>
                    <a:lnTo>
                      <a:pt x="830" y="29"/>
                    </a:lnTo>
                    <a:lnTo>
                      <a:pt x="831" y="31"/>
                    </a:lnTo>
                    <a:cubicBezTo>
                      <a:pt x="830" y="27"/>
                      <a:pt x="829" y="25"/>
                      <a:pt x="829" y="25"/>
                    </a:cubicBezTo>
                    <a:cubicBezTo>
                      <a:pt x="829" y="25"/>
                      <a:pt x="830" y="29"/>
                      <a:pt x="831" y="37"/>
                    </a:cubicBezTo>
                    <a:lnTo>
                      <a:pt x="831" y="37"/>
                    </a:lnTo>
                    <a:lnTo>
                      <a:pt x="831" y="36"/>
                    </a:lnTo>
                    <a:lnTo>
                      <a:pt x="831" y="35"/>
                    </a:lnTo>
                    <a:lnTo>
                      <a:pt x="831" y="35"/>
                    </a:lnTo>
                    <a:lnTo>
                      <a:pt x="830" y="34"/>
                    </a:lnTo>
                    <a:lnTo>
                      <a:pt x="830" y="32"/>
                    </a:lnTo>
                    <a:lnTo>
                      <a:pt x="830" y="33"/>
                    </a:lnTo>
                    <a:lnTo>
                      <a:pt x="829" y="29"/>
                    </a:lnTo>
                    <a:lnTo>
                      <a:pt x="829" y="31"/>
                    </a:lnTo>
                    <a:lnTo>
                      <a:pt x="827" y="24"/>
                    </a:lnTo>
                    <a:lnTo>
                      <a:pt x="829" y="36"/>
                    </a:lnTo>
                    <a:lnTo>
                      <a:pt x="829" y="37"/>
                    </a:lnTo>
                    <a:lnTo>
                      <a:pt x="830" y="37"/>
                    </a:lnTo>
                    <a:lnTo>
                      <a:pt x="829" y="35"/>
                    </a:lnTo>
                    <a:lnTo>
                      <a:pt x="828" y="31"/>
                    </a:lnTo>
                    <a:lnTo>
                      <a:pt x="828" y="33"/>
                    </a:lnTo>
                    <a:lnTo>
                      <a:pt x="827" y="28"/>
                    </a:lnTo>
                    <a:lnTo>
                      <a:pt x="826" y="25"/>
                    </a:lnTo>
                    <a:lnTo>
                      <a:pt x="826" y="25"/>
                    </a:lnTo>
                    <a:lnTo>
                      <a:pt x="825" y="22"/>
                    </a:lnTo>
                    <a:lnTo>
                      <a:pt x="827" y="34"/>
                    </a:lnTo>
                    <a:lnTo>
                      <a:pt x="828" y="42"/>
                    </a:lnTo>
                    <a:cubicBezTo>
                      <a:pt x="828" y="41"/>
                      <a:pt x="827" y="40"/>
                      <a:pt x="827" y="40"/>
                    </a:cubicBezTo>
                    <a:cubicBezTo>
                      <a:pt x="827" y="40"/>
                      <a:pt x="828" y="41"/>
                      <a:pt x="828" y="42"/>
                    </a:cubicBezTo>
                    <a:lnTo>
                      <a:pt x="824" y="28"/>
                    </a:lnTo>
                    <a:lnTo>
                      <a:pt x="827" y="50"/>
                    </a:lnTo>
                    <a:lnTo>
                      <a:pt x="827" y="50"/>
                    </a:lnTo>
                    <a:lnTo>
                      <a:pt x="825" y="42"/>
                    </a:lnTo>
                    <a:lnTo>
                      <a:pt x="824" y="39"/>
                    </a:lnTo>
                    <a:lnTo>
                      <a:pt x="824" y="39"/>
                    </a:lnTo>
                    <a:lnTo>
                      <a:pt x="824" y="39"/>
                    </a:lnTo>
                    <a:lnTo>
                      <a:pt x="823" y="37"/>
                    </a:lnTo>
                    <a:lnTo>
                      <a:pt x="824" y="38"/>
                    </a:lnTo>
                    <a:lnTo>
                      <a:pt x="823" y="37"/>
                    </a:lnTo>
                    <a:cubicBezTo>
                      <a:pt x="823" y="36"/>
                      <a:pt x="823" y="36"/>
                      <a:pt x="823" y="36"/>
                    </a:cubicBezTo>
                    <a:cubicBezTo>
                      <a:pt x="823" y="36"/>
                      <a:pt x="823" y="36"/>
                      <a:pt x="823" y="36"/>
                    </a:cubicBezTo>
                    <a:lnTo>
                      <a:pt x="823" y="37"/>
                    </a:lnTo>
                    <a:cubicBezTo>
                      <a:pt x="823" y="37"/>
                      <a:pt x="823" y="37"/>
                      <a:pt x="823" y="38"/>
                    </a:cubicBezTo>
                    <a:lnTo>
                      <a:pt x="822" y="34"/>
                    </a:lnTo>
                    <a:lnTo>
                      <a:pt x="822" y="31"/>
                    </a:lnTo>
                    <a:lnTo>
                      <a:pt x="822" y="32"/>
                    </a:lnTo>
                    <a:lnTo>
                      <a:pt x="818" y="20"/>
                    </a:lnTo>
                    <a:lnTo>
                      <a:pt x="818" y="20"/>
                    </a:lnTo>
                    <a:cubicBezTo>
                      <a:pt x="818" y="21"/>
                      <a:pt x="819" y="25"/>
                      <a:pt x="820" y="32"/>
                    </a:cubicBezTo>
                    <a:lnTo>
                      <a:pt x="820" y="31"/>
                    </a:lnTo>
                    <a:lnTo>
                      <a:pt x="820" y="29"/>
                    </a:lnTo>
                    <a:lnTo>
                      <a:pt x="820" y="37"/>
                    </a:lnTo>
                    <a:lnTo>
                      <a:pt x="820" y="37"/>
                    </a:lnTo>
                    <a:lnTo>
                      <a:pt x="820" y="38"/>
                    </a:lnTo>
                    <a:lnTo>
                      <a:pt x="820" y="39"/>
                    </a:lnTo>
                    <a:lnTo>
                      <a:pt x="819" y="33"/>
                    </a:lnTo>
                    <a:lnTo>
                      <a:pt x="818" y="31"/>
                    </a:lnTo>
                    <a:lnTo>
                      <a:pt x="818" y="31"/>
                    </a:lnTo>
                    <a:lnTo>
                      <a:pt x="817" y="27"/>
                    </a:lnTo>
                    <a:lnTo>
                      <a:pt x="819" y="39"/>
                    </a:lnTo>
                    <a:lnTo>
                      <a:pt x="819" y="39"/>
                    </a:lnTo>
                    <a:lnTo>
                      <a:pt x="820" y="46"/>
                    </a:lnTo>
                    <a:lnTo>
                      <a:pt x="818" y="35"/>
                    </a:lnTo>
                    <a:lnTo>
                      <a:pt x="819" y="43"/>
                    </a:lnTo>
                    <a:lnTo>
                      <a:pt x="817" y="38"/>
                    </a:lnTo>
                    <a:lnTo>
                      <a:pt x="817" y="38"/>
                    </a:lnTo>
                    <a:lnTo>
                      <a:pt x="816" y="34"/>
                    </a:lnTo>
                    <a:lnTo>
                      <a:pt x="816" y="36"/>
                    </a:lnTo>
                    <a:lnTo>
                      <a:pt x="816" y="34"/>
                    </a:lnTo>
                    <a:lnTo>
                      <a:pt x="816" y="32"/>
                    </a:lnTo>
                    <a:lnTo>
                      <a:pt x="816" y="33"/>
                    </a:lnTo>
                    <a:lnTo>
                      <a:pt x="814" y="29"/>
                    </a:lnTo>
                    <a:cubicBezTo>
                      <a:pt x="814" y="27"/>
                      <a:pt x="814" y="26"/>
                      <a:pt x="814" y="26"/>
                    </a:cubicBezTo>
                    <a:cubicBezTo>
                      <a:pt x="814" y="26"/>
                      <a:pt x="814" y="27"/>
                      <a:pt x="814" y="28"/>
                    </a:cubicBezTo>
                    <a:lnTo>
                      <a:pt x="813" y="23"/>
                    </a:lnTo>
                    <a:lnTo>
                      <a:pt x="817" y="50"/>
                    </a:lnTo>
                    <a:lnTo>
                      <a:pt x="814" y="39"/>
                    </a:lnTo>
                    <a:lnTo>
                      <a:pt x="814" y="39"/>
                    </a:lnTo>
                    <a:lnTo>
                      <a:pt x="814" y="39"/>
                    </a:lnTo>
                    <a:lnTo>
                      <a:pt x="814" y="37"/>
                    </a:lnTo>
                    <a:lnTo>
                      <a:pt x="814" y="45"/>
                    </a:lnTo>
                    <a:lnTo>
                      <a:pt x="814" y="43"/>
                    </a:lnTo>
                    <a:lnTo>
                      <a:pt x="815" y="47"/>
                    </a:lnTo>
                    <a:lnTo>
                      <a:pt x="815" y="50"/>
                    </a:lnTo>
                    <a:cubicBezTo>
                      <a:pt x="813" y="42"/>
                      <a:pt x="812" y="37"/>
                      <a:pt x="812" y="37"/>
                    </a:cubicBezTo>
                    <a:cubicBezTo>
                      <a:pt x="812" y="37"/>
                      <a:pt x="812" y="38"/>
                      <a:pt x="813" y="40"/>
                    </a:cubicBezTo>
                    <a:cubicBezTo>
                      <a:pt x="812" y="38"/>
                      <a:pt x="812" y="36"/>
                      <a:pt x="812" y="36"/>
                    </a:cubicBezTo>
                    <a:cubicBezTo>
                      <a:pt x="812" y="36"/>
                      <a:pt x="812" y="37"/>
                      <a:pt x="812" y="37"/>
                    </a:cubicBezTo>
                    <a:cubicBezTo>
                      <a:pt x="812" y="35"/>
                      <a:pt x="811" y="33"/>
                      <a:pt x="811" y="33"/>
                    </a:cubicBezTo>
                    <a:cubicBezTo>
                      <a:pt x="811" y="33"/>
                      <a:pt x="812" y="38"/>
                      <a:pt x="813" y="46"/>
                    </a:cubicBezTo>
                    <a:lnTo>
                      <a:pt x="813" y="44"/>
                    </a:lnTo>
                    <a:cubicBezTo>
                      <a:pt x="813" y="44"/>
                      <a:pt x="813" y="44"/>
                      <a:pt x="813" y="44"/>
                    </a:cubicBezTo>
                    <a:lnTo>
                      <a:pt x="813" y="44"/>
                    </a:lnTo>
                    <a:lnTo>
                      <a:pt x="811" y="37"/>
                    </a:lnTo>
                    <a:lnTo>
                      <a:pt x="811" y="40"/>
                    </a:lnTo>
                    <a:lnTo>
                      <a:pt x="810" y="35"/>
                    </a:lnTo>
                    <a:cubicBezTo>
                      <a:pt x="810" y="34"/>
                      <a:pt x="809" y="32"/>
                      <a:pt x="809" y="32"/>
                    </a:cubicBezTo>
                    <a:cubicBezTo>
                      <a:pt x="809" y="32"/>
                      <a:pt x="810" y="33"/>
                      <a:pt x="810" y="34"/>
                    </a:cubicBezTo>
                    <a:lnTo>
                      <a:pt x="809" y="32"/>
                    </a:lnTo>
                    <a:lnTo>
                      <a:pt x="809" y="31"/>
                    </a:lnTo>
                    <a:lnTo>
                      <a:pt x="809" y="31"/>
                    </a:lnTo>
                    <a:lnTo>
                      <a:pt x="808" y="29"/>
                    </a:lnTo>
                    <a:lnTo>
                      <a:pt x="809" y="35"/>
                    </a:lnTo>
                    <a:lnTo>
                      <a:pt x="810" y="38"/>
                    </a:lnTo>
                    <a:lnTo>
                      <a:pt x="809" y="38"/>
                    </a:lnTo>
                    <a:lnTo>
                      <a:pt x="809" y="38"/>
                    </a:lnTo>
                    <a:lnTo>
                      <a:pt x="808" y="34"/>
                    </a:lnTo>
                    <a:lnTo>
                      <a:pt x="809" y="36"/>
                    </a:lnTo>
                    <a:lnTo>
                      <a:pt x="809" y="44"/>
                    </a:lnTo>
                    <a:lnTo>
                      <a:pt x="809" y="43"/>
                    </a:lnTo>
                    <a:lnTo>
                      <a:pt x="809" y="43"/>
                    </a:lnTo>
                    <a:lnTo>
                      <a:pt x="809" y="42"/>
                    </a:lnTo>
                    <a:lnTo>
                      <a:pt x="809" y="43"/>
                    </a:lnTo>
                    <a:lnTo>
                      <a:pt x="808" y="39"/>
                    </a:lnTo>
                    <a:lnTo>
                      <a:pt x="808" y="38"/>
                    </a:lnTo>
                    <a:lnTo>
                      <a:pt x="808" y="39"/>
                    </a:lnTo>
                    <a:lnTo>
                      <a:pt x="805" y="29"/>
                    </a:lnTo>
                    <a:lnTo>
                      <a:pt x="807" y="41"/>
                    </a:lnTo>
                    <a:lnTo>
                      <a:pt x="806" y="37"/>
                    </a:lnTo>
                    <a:lnTo>
                      <a:pt x="808" y="50"/>
                    </a:lnTo>
                    <a:lnTo>
                      <a:pt x="807" y="47"/>
                    </a:lnTo>
                    <a:lnTo>
                      <a:pt x="806" y="44"/>
                    </a:lnTo>
                    <a:lnTo>
                      <a:pt x="807" y="46"/>
                    </a:lnTo>
                    <a:lnTo>
                      <a:pt x="804" y="36"/>
                    </a:lnTo>
                    <a:lnTo>
                      <a:pt x="806" y="47"/>
                    </a:lnTo>
                    <a:lnTo>
                      <a:pt x="805" y="46"/>
                    </a:lnTo>
                    <a:lnTo>
                      <a:pt x="803" y="34"/>
                    </a:lnTo>
                    <a:lnTo>
                      <a:pt x="805" y="47"/>
                    </a:lnTo>
                    <a:cubicBezTo>
                      <a:pt x="802" y="37"/>
                      <a:pt x="801" y="30"/>
                      <a:pt x="801" y="30"/>
                    </a:cubicBezTo>
                    <a:cubicBezTo>
                      <a:pt x="801" y="30"/>
                      <a:pt x="802" y="35"/>
                      <a:pt x="803" y="43"/>
                    </a:cubicBezTo>
                    <a:lnTo>
                      <a:pt x="801" y="35"/>
                    </a:lnTo>
                    <a:lnTo>
                      <a:pt x="803" y="49"/>
                    </a:lnTo>
                    <a:lnTo>
                      <a:pt x="801" y="41"/>
                    </a:lnTo>
                    <a:lnTo>
                      <a:pt x="801" y="41"/>
                    </a:lnTo>
                    <a:lnTo>
                      <a:pt x="801" y="41"/>
                    </a:lnTo>
                    <a:lnTo>
                      <a:pt x="801" y="41"/>
                    </a:lnTo>
                    <a:lnTo>
                      <a:pt x="801" y="45"/>
                    </a:lnTo>
                    <a:cubicBezTo>
                      <a:pt x="800" y="40"/>
                      <a:pt x="799" y="36"/>
                      <a:pt x="799" y="36"/>
                    </a:cubicBezTo>
                    <a:cubicBezTo>
                      <a:pt x="799" y="36"/>
                      <a:pt x="800" y="41"/>
                      <a:pt x="801" y="49"/>
                    </a:cubicBezTo>
                    <a:cubicBezTo>
                      <a:pt x="801" y="48"/>
                      <a:pt x="801" y="48"/>
                      <a:pt x="801" y="47"/>
                    </a:cubicBezTo>
                    <a:lnTo>
                      <a:pt x="799" y="42"/>
                    </a:lnTo>
                    <a:lnTo>
                      <a:pt x="799" y="40"/>
                    </a:lnTo>
                    <a:lnTo>
                      <a:pt x="799" y="41"/>
                    </a:lnTo>
                    <a:lnTo>
                      <a:pt x="798" y="37"/>
                    </a:lnTo>
                    <a:lnTo>
                      <a:pt x="798" y="39"/>
                    </a:lnTo>
                    <a:cubicBezTo>
                      <a:pt x="797" y="36"/>
                      <a:pt x="797" y="33"/>
                      <a:pt x="797" y="33"/>
                    </a:cubicBezTo>
                    <a:lnTo>
                      <a:pt x="798" y="42"/>
                    </a:lnTo>
                    <a:cubicBezTo>
                      <a:pt x="798" y="41"/>
                      <a:pt x="798" y="41"/>
                      <a:pt x="797" y="40"/>
                    </a:cubicBezTo>
                    <a:lnTo>
                      <a:pt x="796" y="36"/>
                    </a:lnTo>
                    <a:lnTo>
                      <a:pt x="797" y="38"/>
                    </a:lnTo>
                    <a:lnTo>
                      <a:pt x="796" y="34"/>
                    </a:lnTo>
                    <a:lnTo>
                      <a:pt x="796" y="37"/>
                    </a:lnTo>
                    <a:cubicBezTo>
                      <a:pt x="795" y="34"/>
                      <a:pt x="794" y="32"/>
                      <a:pt x="794" y="32"/>
                    </a:cubicBezTo>
                    <a:cubicBezTo>
                      <a:pt x="794" y="32"/>
                      <a:pt x="795" y="34"/>
                      <a:pt x="796" y="38"/>
                    </a:cubicBezTo>
                    <a:lnTo>
                      <a:pt x="797" y="45"/>
                    </a:lnTo>
                    <a:lnTo>
                      <a:pt x="796" y="41"/>
                    </a:lnTo>
                    <a:lnTo>
                      <a:pt x="797" y="44"/>
                    </a:lnTo>
                    <a:cubicBezTo>
                      <a:pt x="796" y="42"/>
                      <a:pt x="796" y="41"/>
                      <a:pt x="796" y="40"/>
                    </a:cubicBezTo>
                    <a:lnTo>
                      <a:pt x="796" y="40"/>
                    </a:lnTo>
                    <a:lnTo>
                      <a:pt x="796" y="40"/>
                    </a:lnTo>
                    <a:lnTo>
                      <a:pt x="796" y="40"/>
                    </a:lnTo>
                    <a:lnTo>
                      <a:pt x="797" y="58"/>
                    </a:lnTo>
                    <a:cubicBezTo>
                      <a:pt x="796" y="52"/>
                      <a:pt x="795" y="49"/>
                      <a:pt x="795" y="49"/>
                    </a:cubicBezTo>
                    <a:cubicBezTo>
                      <a:pt x="795" y="49"/>
                      <a:pt x="796" y="50"/>
                      <a:pt x="796" y="52"/>
                    </a:cubicBezTo>
                    <a:cubicBezTo>
                      <a:pt x="795" y="49"/>
                      <a:pt x="795" y="48"/>
                      <a:pt x="795" y="48"/>
                    </a:cubicBezTo>
                    <a:cubicBezTo>
                      <a:pt x="795" y="48"/>
                      <a:pt x="796" y="52"/>
                      <a:pt x="797" y="59"/>
                    </a:cubicBezTo>
                    <a:cubicBezTo>
                      <a:pt x="797" y="59"/>
                      <a:pt x="797" y="59"/>
                      <a:pt x="796" y="58"/>
                    </a:cubicBezTo>
                    <a:lnTo>
                      <a:pt x="794" y="46"/>
                    </a:lnTo>
                    <a:lnTo>
                      <a:pt x="795" y="53"/>
                    </a:lnTo>
                    <a:cubicBezTo>
                      <a:pt x="792" y="41"/>
                      <a:pt x="790" y="31"/>
                      <a:pt x="790" y="31"/>
                    </a:cubicBezTo>
                    <a:cubicBezTo>
                      <a:pt x="790" y="31"/>
                      <a:pt x="791" y="37"/>
                      <a:pt x="792" y="45"/>
                    </a:cubicBezTo>
                    <a:cubicBezTo>
                      <a:pt x="792" y="43"/>
                      <a:pt x="792" y="42"/>
                      <a:pt x="792" y="42"/>
                    </a:cubicBezTo>
                    <a:cubicBezTo>
                      <a:pt x="792" y="42"/>
                      <a:pt x="792" y="46"/>
                      <a:pt x="793" y="53"/>
                    </a:cubicBezTo>
                    <a:lnTo>
                      <a:pt x="792" y="48"/>
                    </a:lnTo>
                    <a:lnTo>
                      <a:pt x="792" y="48"/>
                    </a:lnTo>
                    <a:lnTo>
                      <a:pt x="792" y="49"/>
                    </a:lnTo>
                    <a:lnTo>
                      <a:pt x="792" y="51"/>
                    </a:lnTo>
                    <a:lnTo>
                      <a:pt x="792" y="48"/>
                    </a:lnTo>
                    <a:lnTo>
                      <a:pt x="791" y="46"/>
                    </a:lnTo>
                    <a:lnTo>
                      <a:pt x="791" y="47"/>
                    </a:lnTo>
                    <a:lnTo>
                      <a:pt x="790" y="42"/>
                    </a:lnTo>
                    <a:lnTo>
                      <a:pt x="790" y="45"/>
                    </a:lnTo>
                    <a:cubicBezTo>
                      <a:pt x="790" y="41"/>
                      <a:pt x="789" y="39"/>
                      <a:pt x="789" y="39"/>
                    </a:cubicBezTo>
                    <a:cubicBezTo>
                      <a:pt x="789" y="39"/>
                      <a:pt x="790" y="43"/>
                      <a:pt x="790" y="49"/>
                    </a:cubicBezTo>
                    <a:cubicBezTo>
                      <a:pt x="790" y="48"/>
                      <a:pt x="790" y="47"/>
                      <a:pt x="790" y="47"/>
                    </a:cubicBezTo>
                    <a:lnTo>
                      <a:pt x="788" y="39"/>
                    </a:lnTo>
                    <a:lnTo>
                      <a:pt x="788" y="43"/>
                    </a:lnTo>
                    <a:cubicBezTo>
                      <a:pt x="787" y="41"/>
                      <a:pt x="787" y="39"/>
                      <a:pt x="787" y="39"/>
                    </a:cubicBezTo>
                    <a:cubicBezTo>
                      <a:pt x="787" y="39"/>
                      <a:pt x="787" y="42"/>
                      <a:pt x="788" y="45"/>
                    </a:cubicBezTo>
                    <a:lnTo>
                      <a:pt x="789" y="49"/>
                    </a:lnTo>
                    <a:lnTo>
                      <a:pt x="789" y="47"/>
                    </a:lnTo>
                    <a:lnTo>
                      <a:pt x="789" y="52"/>
                    </a:lnTo>
                    <a:lnTo>
                      <a:pt x="789" y="50"/>
                    </a:lnTo>
                    <a:cubicBezTo>
                      <a:pt x="788" y="47"/>
                      <a:pt x="788" y="45"/>
                      <a:pt x="788" y="45"/>
                    </a:cubicBezTo>
                    <a:cubicBezTo>
                      <a:pt x="788" y="45"/>
                      <a:pt x="788" y="47"/>
                      <a:pt x="788" y="47"/>
                    </a:cubicBezTo>
                    <a:lnTo>
                      <a:pt x="785" y="35"/>
                    </a:lnTo>
                    <a:lnTo>
                      <a:pt x="785" y="35"/>
                    </a:lnTo>
                    <a:cubicBezTo>
                      <a:pt x="785" y="36"/>
                      <a:pt x="786" y="42"/>
                      <a:pt x="787" y="51"/>
                    </a:cubicBezTo>
                    <a:lnTo>
                      <a:pt x="787" y="52"/>
                    </a:lnTo>
                    <a:lnTo>
                      <a:pt x="786" y="44"/>
                    </a:lnTo>
                    <a:lnTo>
                      <a:pt x="787" y="56"/>
                    </a:lnTo>
                    <a:lnTo>
                      <a:pt x="786" y="54"/>
                    </a:lnTo>
                    <a:lnTo>
                      <a:pt x="785" y="51"/>
                    </a:lnTo>
                    <a:lnTo>
                      <a:pt x="785" y="53"/>
                    </a:lnTo>
                    <a:lnTo>
                      <a:pt x="782" y="46"/>
                    </a:lnTo>
                    <a:lnTo>
                      <a:pt x="786" y="56"/>
                    </a:lnTo>
                    <a:lnTo>
                      <a:pt x="786" y="56"/>
                    </a:lnTo>
                    <a:cubicBezTo>
                      <a:pt x="784" y="51"/>
                      <a:pt x="782" y="48"/>
                      <a:pt x="782" y="48"/>
                    </a:cubicBezTo>
                    <a:cubicBezTo>
                      <a:pt x="782" y="48"/>
                      <a:pt x="784" y="52"/>
                      <a:pt x="786" y="59"/>
                    </a:cubicBezTo>
                    <a:lnTo>
                      <a:pt x="787" y="62"/>
                    </a:lnTo>
                    <a:cubicBezTo>
                      <a:pt x="786" y="60"/>
                      <a:pt x="785" y="58"/>
                      <a:pt x="784" y="56"/>
                    </a:cubicBezTo>
                    <a:cubicBezTo>
                      <a:pt x="783" y="52"/>
                      <a:pt x="783" y="49"/>
                      <a:pt x="783" y="49"/>
                    </a:cubicBezTo>
                    <a:cubicBezTo>
                      <a:pt x="783" y="49"/>
                      <a:pt x="783" y="51"/>
                      <a:pt x="783" y="54"/>
                    </a:cubicBezTo>
                    <a:cubicBezTo>
                      <a:pt x="783" y="54"/>
                      <a:pt x="783" y="53"/>
                      <a:pt x="783" y="53"/>
                    </a:cubicBezTo>
                    <a:cubicBezTo>
                      <a:pt x="781" y="46"/>
                      <a:pt x="780" y="41"/>
                      <a:pt x="780" y="41"/>
                    </a:cubicBezTo>
                    <a:cubicBezTo>
                      <a:pt x="780" y="41"/>
                      <a:pt x="781" y="45"/>
                      <a:pt x="781" y="50"/>
                    </a:cubicBezTo>
                    <a:cubicBezTo>
                      <a:pt x="781" y="51"/>
                      <a:pt x="782" y="51"/>
                      <a:pt x="782" y="52"/>
                    </a:cubicBezTo>
                    <a:lnTo>
                      <a:pt x="781" y="49"/>
                    </a:lnTo>
                    <a:lnTo>
                      <a:pt x="781" y="52"/>
                    </a:lnTo>
                    <a:cubicBezTo>
                      <a:pt x="781" y="48"/>
                      <a:pt x="780" y="46"/>
                      <a:pt x="780" y="46"/>
                    </a:cubicBezTo>
                    <a:cubicBezTo>
                      <a:pt x="780" y="46"/>
                      <a:pt x="781" y="51"/>
                      <a:pt x="782" y="58"/>
                    </a:cubicBezTo>
                    <a:lnTo>
                      <a:pt x="779" y="47"/>
                    </a:lnTo>
                    <a:lnTo>
                      <a:pt x="779" y="49"/>
                    </a:lnTo>
                    <a:lnTo>
                      <a:pt x="777" y="41"/>
                    </a:lnTo>
                    <a:lnTo>
                      <a:pt x="777" y="40"/>
                    </a:lnTo>
                    <a:lnTo>
                      <a:pt x="777" y="41"/>
                    </a:lnTo>
                    <a:lnTo>
                      <a:pt x="777" y="41"/>
                    </a:lnTo>
                    <a:cubicBezTo>
                      <a:pt x="777" y="42"/>
                      <a:pt x="778" y="46"/>
                      <a:pt x="778" y="51"/>
                    </a:cubicBezTo>
                    <a:cubicBezTo>
                      <a:pt x="778" y="51"/>
                      <a:pt x="778" y="51"/>
                      <a:pt x="778" y="51"/>
                    </a:cubicBezTo>
                    <a:lnTo>
                      <a:pt x="778" y="50"/>
                    </a:lnTo>
                    <a:lnTo>
                      <a:pt x="778" y="50"/>
                    </a:lnTo>
                    <a:cubicBezTo>
                      <a:pt x="778" y="50"/>
                      <a:pt x="778" y="50"/>
                      <a:pt x="778" y="50"/>
                    </a:cubicBezTo>
                    <a:cubicBezTo>
                      <a:pt x="778" y="49"/>
                      <a:pt x="778" y="48"/>
                      <a:pt x="778" y="48"/>
                    </a:cubicBezTo>
                    <a:cubicBezTo>
                      <a:pt x="778" y="48"/>
                      <a:pt x="778" y="49"/>
                      <a:pt x="778" y="49"/>
                    </a:cubicBezTo>
                    <a:cubicBezTo>
                      <a:pt x="777" y="48"/>
                      <a:pt x="776" y="46"/>
                      <a:pt x="776" y="46"/>
                    </a:cubicBezTo>
                    <a:cubicBezTo>
                      <a:pt x="776" y="46"/>
                      <a:pt x="777" y="48"/>
                      <a:pt x="778" y="50"/>
                    </a:cubicBezTo>
                    <a:cubicBezTo>
                      <a:pt x="778" y="52"/>
                      <a:pt x="778" y="53"/>
                      <a:pt x="779" y="55"/>
                    </a:cubicBezTo>
                    <a:lnTo>
                      <a:pt x="779" y="63"/>
                    </a:lnTo>
                    <a:lnTo>
                      <a:pt x="779" y="62"/>
                    </a:lnTo>
                    <a:cubicBezTo>
                      <a:pt x="777" y="54"/>
                      <a:pt x="776" y="47"/>
                      <a:pt x="776" y="47"/>
                    </a:cubicBezTo>
                    <a:cubicBezTo>
                      <a:pt x="776" y="47"/>
                      <a:pt x="776" y="52"/>
                      <a:pt x="777" y="57"/>
                    </a:cubicBezTo>
                    <a:lnTo>
                      <a:pt x="777" y="57"/>
                    </a:lnTo>
                    <a:lnTo>
                      <a:pt x="775" y="46"/>
                    </a:lnTo>
                    <a:lnTo>
                      <a:pt x="776" y="52"/>
                    </a:lnTo>
                    <a:lnTo>
                      <a:pt x="774" y="46"/>
                    </a:lnTo>
                    <a:lnTo>
                      <a:pt x="775" y="56"/>
                    </a:lnTo>
                    <a:lnTo>
                      <a:pt x="774" y="53"/>
                    </a:lnTo>
                    <a:lnTo>
                      <a:pt x="776" y="56"/>
                    </a:lnTo>
                    <a:lnTo>
                      <a:pt x="776" y="57"/>
                    </a:lnTo>
                    <a:cubicBezTo>
                      <a:pt x="775" y="55"/>
                      <a:pt x="774" y="53"/>
                      <a:pt x="773" y="52"/>
                    </a:cubicBezTo>
                    <a:cubicBezTo>
                      <a:pt x="773" y="49"/>
                      <a:pt x="772" y="47"/>
                      <a:pt x="772" y="47"/>
                    </a:cubicBezTo>
                    <a:cubicBezTo>
                      <a:pt x="772" y="47"/>
                      <a:pt x="773" y="48"/>
                      <a:pt x="773" y="51"/>
                    </a:cubicBezTo>
                    <a:cubicBezTo>
                      <a:pt x="772" y="49"/>
                      <a:pt x="771" y="47"/>
                      <a:pt x="771" y="46"/>
                    </a:cubicBezTo>
                    <a:lnTo>
                      <a:pt x="771" y="45"/>
                    </a:lnTo>
                    <a:lnTo>
                      <a:pt x="771" y="45"/>
                    </a:lnTo>
                    <a:lnTo>
                      <a:pt x="773" y="55"/>
                    </a:lnTo>
                    <a:cubicBezTo>
                      <a:pt x="774" y="57"/>
                      <a:pt x="774" y="59"/>
                      <a:pt x="774" y="61"/>
                    </a:cubicBezTo>
                    <a:lnTo>
                      <a:pt x="774" y="58"/>
                    </a:lnTo>
                    <a:lnTo>
                      <a:pt x="776" y="71"/>
                    </a:lnTo>
                    <a:cubicBezTo>
                      <a:pt x="774" y="64"/>
                      <a:pt x="773" y="59"/>
                      <a:pt x="773" y="59"/>
                    </a:cubicBezTo>
                    <a:cubicBezTo>
                      <a:pt x="773" y="59"/>
                      <a:pt x="773" y="61"/>
                      <a:pt x="774" y="65"/>
                    </a:cubicBezTo>
                    <a:lnTo>
                      <a:pt x="773" y="62"/>
                    </a:lnTo>
                    <a:lnTo>
                      <a:pt x="772" y="59"/>
                    </a:lnTo>
                    <a:lnTo>
                      <a:pt x="772" y="59"/>
                    </a:lnTo>
                    <a:lnTo>
                      <a:pt x="771" y="56"/>
                    </a:lnTo>
                    <a:lnTo>
                      <a:pt x="772" y="63"/>
                    </a:lnTo>
                    <a:lnTo>
                      <a:pt x="770" y="52"/>
                    </a:lnTo>
                    <a:lnTo>
                      <a:pt x="770" y="54"/>
                    </a:lnTo>
                    <a:lnTo>
                      <a:pt x="770" y="55"/>
                    </a:lnTo>
                    <a:lnTo>
                      <a:pt x="768" y="48"/>
                    </a:lnTo>
                    <a:lnTo>
                      <a:pt x="768" y="48"/>
                    </a:lnTo>
                    <a:lnTo>
                      <a:pt x="768" y="48"/>
                    </a:lnTo>
                    <a:lnTo>
                      <a:pt x="768" y="48"/>
                    </a:lnTo>
                    <a:cubicBezTo>
                      <a:pt x="768" y="49"/>
                      <a:pt x="768" y="50"/>
                      <a:pt x="769" y="53"/>
                    </a:cubicBezTo>
                    <a:cubicBezTo>
                      <a:pt x="768" y="48"/>
                      <a:pt x="767" y="45"/>
                      <a:pt x="767" y="45"/>
                    </a:cubicBezTo>
                    <a:cubicBezTo>
                      <a:pt x="767" y="45"/>
                      <a:pt x="768" y="51"/>
                      <a:pt x="769" y="60"/>
                    </a:cubicBezTo>
                    <a:cubicBezTo>
                      <a:pt x="768" y="56"/>
                      <a:pt x="768" y="53"/>
                      <a:pt x="768" y="53"/>
                    </a:cubicBezTo>
                    <a:cubicBezTo>
                      <a:pt x="768" y="53"/>
                      <a:pt x="768" y="56"/>
                      <a:pt x="769" y="60"/>
                    </a:cubicBezTo>
                    <a:cubicBezTo>
                      <a:pt x="769" y="60"/>
                      <a:pt x="769" y="60"/>
                      <a:pt x="769" y="60"/>
                    </a:cubicBezTo>
                    <a:lnTo>
                      <a:pt x="768" y="51"/>
                    </a:lnTo>
                    <a:lnTo>
                      <a:pt x="768" y="58"/>
                    </a:lnTo>
                    <a:cubicBezTo>
                      <a:pt x="764" y="49"/>
                      <a:pt x="762" y="43"/>
                      <a:pt x="762" y="43"/>
                    </a:cubicBezTo>
                    <a:cubicBezTo>
                      <a:pt x="762" y="43"/>
                      <a:pt x="765" y="51"/>
                      <a:pt x="768" y="62"/>
                    </a:cubicBezTo>
                    <a:lnTo>
                      <a:pt x="768" y="63"/>
                    </a:lnTo>
                    <a:cubicBezTo>
                      <a:pt x="767" y="59"/>
                      <a:pt x="766" y="57"/>
                      <a:pt x="766" y="57"/>
                    </a:cubicBezTo>
                    <a:cubicBezTo>
                      <a:pt x="766" y="57"/>
                      <a:pt x="767" y="59"/>
                      <a:pt x="767" y="60"/>
                    </a:cubicBezTo>
                    <a:lnTo>
                      <a:pt x="767" y="62"/>
                    </a:lnTo>
                    <a:lnTo>
                      <a:pt x="763" y="53"/>
                    </a:lnTo>
                    <a:lnTo>
                      <a:pt x="767" y="64"/>
                    </a:lnTo>
                    <a:cubicBezTo>
                      <a:pt x="767" y="63"/>
                      <a:pt x="766" y="63"/>
                      <a:pt x="766" y="62"/>
                    </a:cubicBezTo>
                    <a:lnTo>
                      <a:pt x="765" y="58"/>
                    </a:lnTo>
                    <a:lnTo>
                      <a:pt x="765" y="61"/>
                    </a:lnTo>
                    <a:cubicBezTo>
                      <a:pt x="765" y="60"/>
                      <a:pt x="765" y="60"/>
                      <a:pt x="765" y="60"/>
                    </a:cubicBezTo>
                    <a:lnTo>
                      <a:pt x="765" y="57"/>
                    </a:lnTo>
                    <a:lnTo>
                      <a:pt x="765" y="59"/>
                    </a:lnTo>
                    <a:cubicBezTo>
                      <a:pt x="765" y="59"/>
                      <a:pt x="765" y="59"/>
                      <a:pt x="764" y="59"/>
                    </a:cubicBezTo>
                    <a:cubicBezTo>
                      <a:pt x="764" y="56"/>
                      <a:pt x="764" y="54"/>
                      <a:pt x="764" y="54"/>
                    </a:cubicBezTo>
                    <a:cubicBezTo>
                      <a:pt x="764" y="54"/>
                      <a:pt x="764" y="55"/>
                      <a:pt x="764" y="57"/>
                    </a:cubicBezTo>
                    <a:cubicBezTo>
                      <a:pt x="763" y="55"/>
                      <a:pt x="762" y="53"/>
                      <a:pt x="762" y="53"/>
                    </a:cubicBezTo>
                    <a:cubicBezTo>
                      <a:pt x="762" y="53"/>
                      <a:pt x="763" y="56"/>
                      <a:pt x="764" y="59"/>
                    </a:cubicBezTo>
                    <a:lnTo>
                      <a:pt x="763" y="57"/>
                    </a:lnTo>
                    <a:lnTo>
                      <a:pt x="765" y="61"/>
                    </a:lnTo>
                    <a:lnTo>
                      <a:pt x="765" y="61"/>
                    </a:lnTo>
                    <a:lnTo>
                      <a:pt x="764" y="60"/>
                    </a:lnTo>
                    <a:lnTo>
                      <a:pt x="765" y="61"/>
                    </a:lnTo>
                    <a:cubicBezTo>
                      <a:pt x="765" y="62"/>
                      <a:pt x="765" y="63"/>
                      <a:pt x="765" y="64"/>
                    </a:cubicBezTo>
                    <a:cubicBezTo>
                      <a:pt x="763" y="60"/>
                      <a:pt x="762" y="57"/>
                      <a:pt x="762" y="57"/>
                    </a:cubicBezTo>
                    <a:cubicBezTo>
                      <a:pt x="762" y="57"/>
                      <a:pt x="763" y="61"/>
                      <a:pt x="765" y="66"/>
                    </a:cubicBezTo>
                    <a:lnTo>
                      <a:pt x="766" y="71"/>
                    </a:lnTo>
                    <a:cubicBezTo>
                      <a:pt x="765" y="70"/>
                      <a:pt x="765" y="69"/>
                      <a:pt x="765" y="69"/>
                    </a:cubicBezTo>
                    <a:cubicBezTo>
                      <a:pt x="764" y="66"/>
                      <a:pt x="764" y="65"/>
                      <a:pt x="764" y="65"/>
                    </a:cubicBezTo>
                    <a:cubicBezTo>
                      <a:pt x="764" y="65"/>
                      <a:pt x="764" y="66"/>
                      <a:pt x="764" y="68"/>
                    </a:cubicBezTo>
                    <a:cubicBezTo>
                      <a:pt x="764" y="66"/>
                      <a:pt x="763" y="65"/>
                      <a:pt x="763" y="65"/>
                    </a:cubicBezTo>
                    <a:cubicBezTo>
                      <a:pt x="763" y="65"/>
                      <a:pt x="764" y="66"/>
                      <a:pt x="764" y="69"/>
                    </a:cubicBezTo>
                    <a:cubicBezTo>
                      <a:pt x="764" y="69"/>
                      <a:pt x="765" y="70"/>
                      <a:pt x="765" y="71"/>
                    </a:cubicBezTo>
                    <a:lnTo>
                      <a:pt x="765" y="71"/>
                    </a:lnTo>
                    <a:lnTo>
                      <a:pt x="764" y="69"/>
                    </a:lnTo>
                    <a:lnTo>
                      <a:pt x="764" y="70"/>
                    </a:lnTo>
                    <a:lnTo>
                      <a:pt x="763" y="68"/>
                    </a:lnTo>
                    <a:cubicBezTo>
                      <a:pt x="761" y="58"/>
                      <a:pt x="760" y="51"/>
                      <a:pt x="760" y="51"/>
                    </a:cubicBezTo>
                    <a:cubicBezTo>
                      <a:pt x="760" y="51"/>
                      <a:pt x="760" y="55"/>
                      <a:pt x="761" y="62"/>
                    </a:cubicBezTo>
                    <a:cubicBezTo>
                      <a:pt x="761" y="60"/>
                      <a:pt x="760" y="59"/>
                      <a:pt x="760" y="59"/>
                    </a:cubicBezTo>
                    <a:cubicBezTo>
                      <a:pt x="760" y="59"/>
                      <a:pt x="761" y="61"/>
                      <a:pt x="761" y="64"/>
                    </a:cubicBezTo>
                    <a:lnTo>
                      <a:pt x="761" y="64"/>
                    </a:lnTo>
                    <a:lnTo>
                      <a:pt x="759" y="57"/>
                    </a:lnTo>
                    <a:lnTo>
                      <a:pt x="760" y="62"/>
                    </a:lnTo>
                    <a:lnTo>
                      <a:pt x="760" y="61"/>
                    </a:lnTo>
                    <a:cubicBezTo>
                      <a:pt x="758" y="53"/>
                      <a:pt x="756" y="47"/>
                      <a:pt x="756" y="47"/>
                    </a:cubicBezTo>
                    <a:cubicBezTo>
                      <a:pt x="756" y="47"/>
                      <a:pt x="757" y="52"/>
                      <a:pt x="759" y="60"/>
                    </a:cubicBezTo>
                    <a:cubicBezTo>
                      <a:pt x="756" y="55"/>
                      <a:pt x="754" y="51"/>
                      <a:pt x="754" y="51"/>
                    </a:cubicBezTo>
                    <a:cubicBezTo>
                      <a:pt x="754" y="51"/>
                      <a:pt x="755" y="53"/>
                      <a:pt x="757" y="57"/>
                    </a:cubicBezTo>
                    <a:lnTo>
                      <a:pt x="758" y="68"/>
                    </a:lnTo>
                    <a:lnTo>
                      <a:pt x="757" y="64"/>
                    </a:lnTo>
                    <a:lnTo>
                      <a:pt x="758" y="67"/>
                    </a:lnTo>
                    <a:cubicBezTo>
                      <a:pt x="757" y="65"/>
                      <a:pt x="757" y="62"/>
                      <a:pt x="757" y="62"/>
                    </a:cubicBezTo>
                    <a:cubicBezTo>
                      <a:pt x="757" y="62"/>
                      <a:pt x="757" y="64"/>
                      <a:pt x="757" y="67"/>
                    </a:cubicBezTo>
                    <a:lnTo>
                      <a:pt x="756" y="64"/>
                    </a:lnTo>
                    <a:lnTo>
                      <a:pt x="758" y="70"/>
                    </a:lnTo>
                    <a:cubicBezTo>
                      <a:pt x="758" y="70"/>
                      <a:pt x="758" y="70"/>
                      <a:pt x="758" y="70"/>
                    </a:cubicBezTo>
                    <a:lnTo>
                      <a:pt x="753" y="59"/>
                    </a:lnTo>
                    <a:lnTo>
                      <a:pt x="755" y="65"/>
                    </a:lnTo>
                    <a:lnTo>
                      <a:pt x="756" y="69"/>
                    </a:lnTo>
                    <a:lnTo>
                      <a:pt x="756" y="69"/>
                    </a:lnTo>
                    <a:lnTo>
                      <a:pt x="751" y="60"/>
                    </a:lnTo>
                    <a:cubicBezTo>
                      <a:pt x="751" y="59"/>
                      <a:pt x="750" y="58"/>
                      <a:pt x="750" y="58"/>
                    </a:cubicBezTo>
                    <a:cubicBezTo>
                      <a:pt x="750" y="58"/>
                      <a:pt x="751" y="59"/>
                      <a:pt x="751" y="60"/>
                    </a:cubicBezTo>
                    <a:lnTo>
                      <a:pt x="750" y="58"/>
                    </a:lnTo>
                    <a:cubicBezTo>
                      <a:pt x="749" y="55"/>
                      <a:pt x="749" y="52"/>
                      <a:pt x="749" y="52"/>
                    </a:cubicBezTo>
                    <a:cubicBezTo>
                      <a:pt x="749" y="52"/>
                      <a:pt x="749" y="54"/>
                      <a:pt x="749" y="57"/>
                    </a:cubicBezTo>
                    <a:cubicBezTo>
                      <a:pt x="748" y="54"/>
                      <a:pt x="747" y="52"/>
                      <a:pt x="747" y="52"/>
                    </a:cubicBezTo>
                    <a:cubicBezTo>
                      <a:pt x="747" y="52"/>
                      <a:pt x="748" y="54"/>
                      <a:pt x="750" y="59"/>
                    </a:cubicBezTo>
                    <a:cubicBezTo>
                      <a:pt x="750" y="60"/>
                      <a:pt x="750" y="62"/>
                      <a:pt x="750" y="64"/>
                    </a:cubicBezTo>
                    <a:cubicBezTo>
                      <a:pt x="750" y="62"/>
                      <a:pt x="749" y="61"/>
                      <a:pt x="749" y="61"/>
                    </a:cubicBezTo>
                    <a:cubicBezTo>
                      <a:pt x="749" y="61"/>
                      <a:pt x="750" y="62"/>
                      <a:pt x="750" y="65"/>
                    </a:cubicBezTo>
                    <a:cubicBezTo>
                      <a:pt x="750" y="65"/>
                      <a:pt x="751" y="65"/>
                      <a:pt x="751" y="66"/>
                    </a:cubicBezTo>
                    <a:lnTo>
                      <a:pt x="747" y="58"/>
                    </a:lnTo>
                    <a:lnTo>
                      <a:pt x="750" y="68"/>
                    </a:lnTo>
                    <a:lnTo>
                      <a:pt x="750" y="67"/>
                    </a:lnTo>
                    <a:lnTo>
                      <a:pt x="751" y="68"/>
                    </a:lnTo>
                    <a:lnTo>
                      <a:pt x="752" y="71"/>
                    </a:lnTo>
                    <a:cubicBezTo>
                      <a:pt x="752" y="72"/>
                      <a:pt x="752" y="72"/>
                      <a:pt x="752" y="73"/>
                    </a:cubicBezTo>
                    <a:lnTo>
                      <a:pt x="752" y="72"/>
                    </a:lnTo>
                    <a:lnTo>
                      <a:pt x="752" y="73"/>
                    </a:lnTo>
                    <a:cubicBezTo>
                      <a:pt x="752" y="74"/>
                      <a:pt x="752" y="75"/>
                      <a:pt x="752" y="75"/>
                    </a:cubicBezTo>
                    <a:lnTo>
                      <a:pt x="752" y="74"/>
                    </a:lnTo>
                    <a:lnTo>
                      <a:pt x="750" y="70"/>
                    </a:lnTo>
                    <a:lnTo>
                      <a:pt x="751" y="73"/>
                    </a:lnTo>
                    <a:cubicBezTo>
                      <a:pt x="750" y="72"/>
                      <a:pt x="750" y="72"/>
                      <a:pt x="750" y="72"/>
                    </a:cubicBezTo>
                    <a:lnTo>
                      <a:pt x="750" y="68"/>
                    </a:lnTo>
                    <a:lnTo>
                      <a:pt x="750" y="71"/>
                    </a:lnTo>
                    <a:cubicBezTo>
                      <a:pt x="749" y="70"/>
                      <a:pt x="749" y="69"/>
                      <a:pt x="748" y="68"/>
                    </a:cubicBezTo>
                    <a:lnTo>
                      <a:pt x="746" y="58"/>
                    </a:lnTo>
                    <a:lnTo>
                      <a:pt x="746" y="58"/>
                    </a:lnTo>
                    <a:lnTo>
                      <a:pt x="746" y="58"/>
                    </a:lnTo>
                    <a:cubicBezTo>
                      <a:pt x="746" y="59"/>
                      <a:pt x="746" y="61"/>
                      <a:pt x="747" y="63"/>
                    </a:cubicBezTo>
                    <a:cubicBezTo>
                      <a:pt x="745" y="60"/>
                      <a:pt x="744" y="58"/>
                      <a:pt x="744" y="58"/>
                    </a:cubicBezTo>
                    <a:cubicBezTo>
                      <a:pt x="744" y="58"/>
                      <a:pt x="745" y="61"/>
                      <a:pt x="747" y="65"/>
                    </a:cubicBezTo>
                    <a:cubicBezTo>
                      <a:pt x="747" y="68"/>
                      <a:pt x="748" y="72"/>
                      <a:pt x="749" y="77"/>
                    </a:cubicBezTo>
                    <a:lnTo>
                      <a:pt x="747" y="67"/>
                    </a:lnTo>
                    <a:lnTo>
                      <a:pt x="748" y="75"/>
                    </a:lnTo>
                    <a:lnTo>
                      <a:pt x="748" y="75"/>
                    </a:lnTo>
                    <a:lnTo>
                      <a:pt x="745" y="66"/>
                    </a:lnTo>
                    <a:lnTo>
                      <a:pt x="746" y="72"/>
                    </a:lnTo>
                    <a:lnTo>
                      <a:pt x="746" y="71"/>
                    </a:lnTo>
                    <a:lnTo>
                      <a:pt x="746" y="72"/>
                    </a:lnTo>
                    <a:lnTo>
                      <a:pt x="746" y="73"/>
                    </a:lnTo>
                    <a:lnTo>
                      <a:pt x="746" y="72"/>
                    </a:lnTo>
                    <a:cubicBezTo>
                      <a:pt x="746" y="71"/>
                      <a:pt x="746" y="70"/>
                      <a:pt x="746" y="70"/>
                    </a:cubicBezTo>
                    <a:cubicBezTo>
                      <a:pt x="746" y="70"/>
                      <a:pt x="746" y="71"/>
                      <a:pt x="746" y="72"/>
                    </a:cubicBezTo>
                    <a:lnTo>
                      <a:pt x="743" y="65"/>
                    </a:lnTo>
                    <a:cubicBezTo>
                      <a:pt x="741" y="62"/>
                      <a:pt x="740" y="59"/>
                      <a:pt x="740" y="59"/>
                    </a:cubicBezTo>
                    <a:cubicBezTo>
                      <a:pt x="740" y="59"/>
                      <a:pt x="740" y="61"/>
                      <a:pt x="741" y="63"/>
                    </a:cubicBezTo>
                    <a:cubicBezTo>
                      <a:pt x="741" y="62"/>
                      <a:pt x="740" y="61"/>
                      <a:pt x="740" y="60"/>
                    </a:cubicBezTo>
                    <a:lnTo>
                      <a:pt x="740" y="59"/>
                    </a:lnTo>
                    <a:cubicBezTo>
                      <a:pt x="740" y="59"/>
                      <a:pt x="740" y="60"/>
                      <a:pt x="740" y="60"/>
                    </a:cubicBezTo>
                    <a:cubicBezTo>
                      <a:pt x="739" y="58"/>
                      <a:pt x="738" y="57"/>
                      <a:pt x="738" y="56"/>
                    </a:cubicBezTo>
                    <a:lnTo>
                      <a:pt x="738" y="56"/>
                    </a:lnTo>
                    <a:lnTo>
                      <a:pt x="740" y="62"/>
                    </a:lnTo>
                    <a:cubicBezTo>
                      <a:pt x="740" y="63"/>
                      <a:pt x="740" y="63"/>
                      <a:pt x="741" y="64"/>
                    </a:cubicBezTo>
                    <a:cubicBezTo>
                      <a:pt x="739" y="61"/>
                      <a:pt x="738" y="59"/>
                      <a:pt x="738" y="59"/>
                    </a:cubicBezTo>
                    <a:cubicBezTo>
                      <a:pt x="738" y="59"/>
                      <a:pt x="739" y="61"/>
                      <a:pt x="741" y="66"/>
                    </a:cubicBezTo>
                    <a:cubicBezTo>
                      <a:pt x="741" y="67"/>
                      <a:pt x="741" y="70"/>
                      <a:pt x="742" y="73"/>
                    </a:cubicBezTo>
                    <a:lnTo>
                      <a:pt x="739" y="66"/>
                    </a:lnTo>
                    <a:lnTo>
                      <a:pt x="740" y="70"/>
                    </a:lnTo>
                    <a:lnTo>
                      <a:pt x="740" y="70"/>
                    </a:lnTo>
                    <a:lnTo>
                      <a:pt x="741" y="73"/>
                    </a:lnTo>
                    <a:lnTo>
                      <a:pt x="742" y="77"/>
                    </a:lnTo>
                    <a:cubicBezTo>
                      <a:pt x="743" y="78"/>
                      <a:pt x="743" y="79"/>
                      <a:pt x="743" y="79"/>
                    </a:cubicBezTo>
                    <a:lnTo>
                      <a:pt x="743" y="79"/>
                    </a:lnTo>
                    <a:lnTo>
                      <a:pt x="741" y="72"/>
                    </a:lnTo>
                    <a:lnTo>
                      <a:pt x="741" y="76"/>
                    </a:lnTo>
                    <a:lnTo>
                      <a:pt x="739" y="70"/>
                    </a:lnTo>
                    <a:lnTo>
                      <a:pt x="741" y="78"/>
                    </a:lnTo>
                    <a:lnTo>
                      <a:pt x="739" y="74"/>
                    </a:lnTo>
                    <a:cubicBezTo>
                      <a:pt x="739" y="72"/>
                      <a:pt x="739" y="71"/>
                      <a:pt x="739" y="71"/>
                    </a:cubicBezTo>
                    <a:cubicBezTo>
                      <a:pt x="739" y="71"/>
                      <a:pt x="739" y="72"/>
                      <a:pt x="739" y="74"/>
                    </a:cubicBezTo>
                    <a:lnTo>
                      <a:pt x="735" y="66"/>
                    </a:lnTo>
                    <a:lnTo>
                      <a:pt x="736" y="69"/>
                    </a:lnTo>
                    <a:lnTo>
                      <a:pt x="736" y="69"/>
                    </a:lnTo>
                    <a:cubicBezTo>
                      <a:pt x="736" y="68"/>
                      <a:pt x="736" y="67"/>
                      <a:pt x="736" y="67"/>
                    </a:cubicBezTo>
                    <a:cubicBezTo>
                      <a:pt x="736" y="67"/>
                      <a:pt x="736" y="68"/>
                      <a:pt x="737" y="70"/>
                    </a:cubicBezTo>
                    <a:lnTo>
                      <a:pt x="737" y="74"/>
                    </a:lnTo>
                    <a:cubicBezTo>
                      <a:pt x="736" y="72"/>
                      <a:pt x="735" y="70"/>
                      <a:pt x="735" y="70"/>
                    </a:cubicBezTo>
                    <a:cubicBezTo>
                      <a:pt x="735" y="70"/>
                      <a:pt x="736" y="72"/>
                      <a:pt x="737" y="75"/>
                    </a:cubicBezTo>
                    <a:lnTo>
                      <a:pt x="737" y="75"/>
                    </a:lnTo>
                    <a:cubicBezTo>
                      <a:pt x="735" y="72"/>
                      <a:pt x="734" y="69"/>
                      <a:pt x="734" y="69"/>
                    </a:cubicBezTo>
                    <a:cubicBezTo>
                      <a:pt x="734" y="69"/>
                      <a:pt x="735" y="72"/>
                      <a:pt x="737" y="77"/>
                    </a:cubicBezTo>
                    <a:lnTo>
                      <a:pt x="737" y="78"/>
                    </a:lnTo>
                    <a:lnTo>
                      <a:pt x="731" y="64"/>
                    </a:lnTo>
                    <a:lnTo>
                      <a:pt x="734" y="74"/>
                    </a:lnTo>
                    <a:cubicBezTo>
                      <a:pt x="732" y="69"/>
                      <a:pt x="731" y="66"/>
                      <a:pt x="731" y="66"/>
                    </a:cubicBezTo>
                    <a:cubicBezTo>
                      <a:pt x="731" y="66"/>
                      <a:pt x="731" y="68"/>
                      <a:pt x="732" y="70"/>
                    </a:cubicBezTo>
                    <a:cubicBezTo>
                      <a:pt x="731" y="67"/>
                      <a:pt x="730" y="64"/>
                      <a:pt x="730" y="64"/>
                    </a:cubicBezTo>
                    <a:cubicBezTo>
                      <a:pt x="730" y="64"/>
                      <a:pt x="731" y="67"/>
                      <a:pt x="732" y="70"/>
                    </a:cubicBezTo>
                    <a:lnTo>
                      <a:pt x="731" y="68"/>
                    </a:lnTo>
                    <a:lnTo>
                      <a:pt x="733" y="72"/>
                    </a:lnTo>
                    <a:lnTo>
                      <a:pt x="732" y="72"/>
                    </a:lnTo>
                    <a:cubicBezTo>
                      <a:pt x="732" y="71"/>
                      <a:pt x="731" y="70"/>
                      <a:pt x="731" y="69"/>
                    </a:cubicBezTo>
                    <a:lnTo>
                      <a:pt x="731" y="69"/>
                    </a:lnTo>
                    <a:lnTo>
                      <a:pt x="731" y="69"/>
                    </a:lnTo>
                    <a:lnTo>
                      <a:pt x="731" y="69"/>
                    </a:lnTo>
                    <a:cubicBezTo>
                      <a:pt x="730" y="67"/>
                      <a:pt x="730" y="66"/>
                      <a:pt x="730" y="66"/>
                    </a:cubicBezTo>
                    <a:cubicBezTo>
                      <a:pt x="730" y="66"/>
                      <a:pt x="730" y="68"/>
                      <a:pt x="731" y="70"/>
                    </a:cubicBezTo>
                    <a:cubicBezTo>
                      <a:pt x="731" y="70"/>
                      <a:pt x="731" y="71"/>
                      <a:pt x="732" y="72"/>
                    </a:cubicBezTo>
                    <a:cubicBezTo>
                      <a:pt x="731" y="70"/>
                      <a:pt x="730" y="68"/>
                      <a:pt x="730" y="68"/>
                    </a:cubicBezTo>
                    <a:cubicBezTo>
                      <a:pt x="730" y="68"/>
                      <a:pt x="731" y="71"/>
                      <a:pt x="732" y="74"/>
                    </a:cubicBezTo>
                    <a:cubicBezTo>
                      <a:pt x="732" y="75"/>
                      <a:pt x="732" y="76"/>
                      <a:pt x="732" y="78"/>
                    </a:cubicBezTo>
                    <a:cubicBezTo>
                      <a:pt x="731" y="74"/>
                      <a:pt x="729" y="71"/>
                      <a:pt x="729" y="70"/>
                    </a:cubicBezTo>
                    <a:cubicBezTo>
                      <a:pt x="729" y="69"/>
                      <a:pt x="728" y="68"/>
                      <a:pt x="728" y="68"/>
                    </a:cubicBezTo>
                    <a:cubicBezTo>
                      <a:pt x="728" y="68"/>
                      <a:pt x="728" y="69"/>
                      <a:pt x="729" y="69"/>
                    </a:cubicBezTo>
                    <a:cubicBezTo>
                      <a:pt x="729" y="69"/>
                      <a:pt x="728" y="69"/>
                      <a:pt x="728" y="69"/>
                    </a:cubicBezTo>
                    <a:cubicBezTo>
                      <a:pt x="728" y="69"/>
                      <a:pt x="729" y="69"/>
                      <a:pt x="729" y="70"/>
                    </a:cubicBezTo>
                    <a:cubicBezTo>
                      <a:pt x="729" y="71"/>
                      <a:pt x="729" y="74"/>
                      <a:pt x="730" y="77"/>
                    </a:cubicBezTo>
                    <a:lnTo>
                      <a:pt x="729" y="76"/>
                    </a:lnTo>
                    <a:lnTo>
                      <a:pt x="729" y="76"/>
                    </a:lnTo>
                    <a:lnTo>
                      <a:pt x="729" y="76"/>
                    </a:lnTo>
                    <a:lnTo>
                      <a:pt x="726" y="71"/>
                    </a:lnTo>
                    <a:cubicBezTo>
                      <a:pt x="726" y="68"/>
                      <a:pt x="725" y="67"/>
                      <a:pt x="724" y="66"/>
                    </a:cubicBezTo>
                    <a:lnTo>
                      <a:pt x="724" y="65"/>
                    </a:lnTo>
                    <a:lnTo>
                      <a:pt x="724" y="65"/>
                    </a:lnTo>
                    <a:lnTo>
                      <a:pt x="727" y="74"/>
                    </a:lnTo>
                    <a:lnTo>
                      <a:pt x="726" y="73"/>
                    </a:lnTo>
                    <a:lnTo>
                      <a:pt x="727" y="76"/>
                    </a:lnTo>
                    <a:lnTo>
                      <a:pt x="728" y="77"/>
                    </a:lnTo>
                    <a:cubicBezTo>
                      <a:pt x="727" y="76"/>
                      <a:pt x="727" y="75"/>
                      <a:pt x="727" y="75"/>
                    </a:cubicBezTo>
                    <a:cubicBezTo>
                      <a:pt x="727" y="75"/>
                      <a:pt x="727" y="76"/>
                      <a:pt x="728" y="78"/>
                    </a:cubicBezTo>
                    <a:lnTo>
                      <a:pt x="728" y="79"/>
                    </a:lnTo>
                    <a:lnTo>
                      <a:pt x="727" y="75"/>
                    </a:lnTo>
                    <a:lnTo>
                      <a:pt x="727" y="75"/>
                    </a:lnTo>
                    <a:lnTo>
                      <a:pt x="727" y="75"/>
                    </a:lnTo>
                    <a:lnTo>
                      <a:pt x="726" y="74"/>
                    </a:lnTo>
                    <a:lnTo>
                      <a:pt x="727" y="76"/>
                    </a:lnTo>
                    <a:cubicBezTo>
                      <a:pt x="727" y="76"/>
                      <a:pt x="727" y="77"/>
                      <a:pt x="727" y="80"/>
                    </a:cubicBezTo>
                    <a:cubicBezTo>
                      <a:pt x="726" y="78"/>
                      <a:pt x="726" y="77"/>
                      <a:pt x="726" y="77"/>
                    </a:cubicBezTo>
                    <a:cubicBezTo>
                      <a:pt x="726" y="77"/>
                      <a:pt x="726" y="78"/>
                      <a:pt x="727" y="80"/>
                    </a:cubicBezTo>
                    <a:cubicBezTo>
                      <a:pt x="727" y="81"/>
                      <a:pt x="727" y="82"/>
                      <a:pt x="728" y="82"/>
                    </a:cubicBezTo>
                    <a:lnTo>
                      <a:pt x="727" y="80"/>
                    </a:lnTo>
                    <a:lnTo>
                      <a:pt x="727" y="83"/>
                    </a:lnTo>
                    <a:lnTo>
                      <a:pt x="724" y="75"/>
                    </a:lnTo>
                    <a:lnTo>
                      <a:pt x="724" y="76"/>
                    </a:lnTo>
                    <a:lnTo>
                      <a:pt x="726" y="83"/>
                    </a:lnTo>
                    <a:lnTo>
                      <a:pt x="721" y="71"/>
                    </a:lnTo>
                    <a:lnTo>
                      <a:pt x="724" y="81"/>
                    </a:lnTo>
                    <a:cubicBezTo>
                      <a:pt x="722" y="76"/>
                      <a:pt x="721" y="73"/>
                      <a:pt x="721" y="73"/>
                    </a:cubicBezTo>
                    <a:cubicBezTo>
                      <a:pt x="721" y="73"/>
                      <a:pt x="722" y="78"/>
                      <a:pt x="725" y="84"/>
                    </a:cubicBezTo>
                    <a:lnTo>
                      <a:pt x="723" y="81"/>
                    </a:lnTo>
                    <a:lnTo>
                      <a:pt x="724" y="83"/>
                    </a:lnTo>
                    <a:cubicBezTo>
                      <a:pt x="724" y="83"/>
                      <a:pt x="724" y="83"/>
                      <a:pt x="724" y="83"/>
                    </a:cubicBezTo>
                    <a:cubicBezTo>
                      <a:pt x="722" y="79"/>
                      <a:pt x="721" y="76"/>
                      <a:pt x="721" y="76"/>
                    </a:cubicBezTo>
                    <a:cubicBezTo>
                      <a:pt x="721" y="76"/>
                      <a:pt x="722" y="80"/>
                      <a:pt x="724" y="85"/>
                    </a:cubicBezTo>
                    <a:cubicBezTo>
                      <a:pt x="725" y="86"/>
                      <a:pt x="725" y="87"/>
                      <a:pt x="725" y="87"/>
                    </a:cubicBezTo>
                    <a:lnTo>
                      <a:pt x="723" y="84"/>
                    </a:lnTo>
                    <a:lnTo>
                      <a:pt x="725" y="88"/>
                    </a:lnTo>
                    <a:lnTo>
                      <a:pt x="723" y="84"/>
                    </a:lnTo>
                    <a:cubicBezTo>
                      <a:pt x="722" y="82"/>
                      <a:pt x="722" y="81"/>
                      <a:pt x="722" y="81"/>
                    </a:cubicBezTo>
                    <a:cubicBezTo>
                      <a:pt x="722" y="81"/>
                      <a:pt x="722" y="83"/>
                      <a:pt x="722" y="84"/>
                    </a:cubicBezTo>
                    <a:lnTo>
                      <a:pt x="722" y="83"/>
                    </a:lnTo>
                    <a:lnTo>
                      <a:pt x="721" y="80"/>
                    </a:lnTo>
                    <a:lnTo>
                      <a:pt x="722" y="82"/>
                    </a:lnTo>
                    <a:cubicBezTo>
                      <a:pt x="720" y="79"/>
                      <a:pt x="719" y="77"/>
                      <a:pt x="719" y="77"/>
                    </a:cubicBezTo>
                    <a:cubicBezTo>
                      <a:pt x="719" y="77"/>
                      <a:pt x="720" y="80"/>
                      <a:pt x="722" y="84"/>
                    </a:cubicBezTo>
                    <a:lnTo>
                      <a:pt x="722" y="84"/>
                    </a:lnTo>
                    <a:lnTo>
                      <a:pt x="720" y="80"/>
                    </a:lnTo>
                    <a:cubicBezTo>
                      <a:pt x="718" y="74"/>
                      <a:pt x="718" y="69"/>
                      <a:pt x="718" y="69"/>
                    </a:cubicBezTo>
                    <a:cubicBezTo>
                      <a:pt x="718" y="69"/>
                      <a:pt x="718" y="72"/>
                      <a:pt x="719" y="77"/>
                    </a:cubicBezTo>
                    <a:lnTo>
                      <a:pt x="717" y="72"/>
                    </a:lnTo>
                    <a:lnTo>
                      <a:pt x="717" y="74"/>
                    </a:lnTo>
                    <a:lnTo>
                      <a:pt x="715" y="69"/>
                    </a:lnTo>
                    <a:lnTo>
                      <a:pt x="718" y="79"/>
                    </a:lnTo>
                    <a:lnTo>
                      <a:pt x="718" y="79"/>
                    </a:lnTo>
                    <a:cubicBezTo>
                      <a:pt x="717" y="75"/>
                      <a:pt x="715" y="73"/>
                      <a:pt x="715" y="73"/>
                    </a:cubicBezTo>
                    <a:cubicBezTo>
                      <a:pt x="715" y="73"/>
                      <a:pt x="716" y="73"/>
                      <a:pt x="716" y="73"/>
                    </a:cubicBezTo>
                    <a:cubicBezTo>
                      <a:pt x="716" y="73"/>
                      <a:pt x="715" y="73"/>
                      <a:pt x="715" y="73"/>
                    </a:cubicBezTo>
                    <a:lnTo>
                      <a:pt x="715" y="72"/>
                    </a:lnTo>
                    <a:lnTo>
                      <a:pt x="717" y="78"/>
                    </a:lnTo>
                    <a:cubicBezTo>
                      <a:pt x="717" y="79"/>
                      <a:pt x="717" y="80"/>
                      <a:pt x="718" y="82"/>
                    </a:cubicBezTo>
                    <a:cubicBezTo>
                      <a:pt x="716" y="79"/>
                      <a:pt x="715" y="77"/>
                      <a:pt x="715" y="77"/>
                    </a:cubicBezTo>
                    <a:cubicBezTo>
                      <a:pt x="715" y="77"/>
                      <a:pt x="716" y="80"/>
                      <a:pt x="718" y="84"/>
                    </a:cubicBezTo>
                    <a:cubicBezTo>
                      <a:pt x="718" y="85"/>
                      <a:pt x="718" y="86"/>
                      <a:pt x="718" y="87"/>
                    </a:cubicBezTo>
                    <a:lnTo>
                      <a:pt x="716" y="83"/>
                    </a:lnTo>
                    <a:lnTo>
                      <a:pt x="718" y="88"/>
                    </a:lnTo>
                    <a:lnTo>
                      <a:pt x="718" y="88"/>
                    </a:lnTo>
                    <a:cubicBezTo>
                      <a:pt x="718" y="88"/>
                      <a:pt x="718" y="87"/>
                      <a:pt x="718" y="87"/>
                    </a:cubicBezTo>
                    <a:lnTo>
                      <a:pt x="718" y="87"/>
                    </a:lnTo>
                    <a:cubicBezTo>
                      <a:pt x="717" y="86"/>
                      <a:pt x="717" y="84"/>
                      <a:pt x="717" y="84"/>
                    </a:cubicBezTo>
                    <a:cubicBezTo>
                      <a:pt x="717" y="84"/>
                      <a:pt x="717" y="86"/>
                      <a:pt x="718" y="89"/>
                    </a:cubicBezTo>
                    <a:lnTo>
                      <a:pt x="718" y="90"/>
                    </a:lnTo>
                    <a:cubicBezTo>
                      <a:pt x="717" y="87"/>
                      <a:pt x="716" y="85"/>
                      <a:pt x="716" y="85"/>
                    </a:cubicBezTo>
                    <a:cubicBezTo>
                      <a:pt x="716" y="85"/>
                      <a:pt x="717" y="87"/>
                      <a:pt x="718" y="91"/>
                    </a:cubicBezTo>
                    <a:lnTo>
                      <a:pt x="719" y="92"/>
                    </a:lnTo>
                    <a:lnTo>
                      <a:pt x="716" y="88"/>
                    </a:lnTo>
                    <a:cubicBezTo>
                      <a:pt x="716" y="87"/>
                      <a:pt x="716" y="87"/>
                      <a:pt x="716" y="87"/>
                    </a:cubicBezTo>
                    <a:cubicBezTo>
                      <a:pt x="716" y="87"/>
                      <a:pt x="716" y="87"/>
                      <a:pt x="716" y="87"/>
                    </a:cubicBezTo>
                    <a:lnTo>
                      <a:pt x="714" y="84"/>
                    </a:lnTo>
                    <a:cubicBezTo>
                      <a:pt x="714" y="81"/>
                      <a:pt x="713" y="79"/>
                      <a:pt x="713" y="79"/>
                    </a:cubicBezTo>
                    <a:cubicBezTo>
                      <a:pt x="713" y="79"/>
                      <a:pt x="714" y="81"/>
                      <a:pt x="714" y="83"/>
                    </a:cubicBezTo>
                    <a:lnTo>
                      <a:pt x="712" y="79"/>
                    </a:lnTo>
                    <a:lnTo>
                      <a:pt x="714" y="85"/>
                    </a:lnTo>
                    <a:lnTo>
                      <a:pt x="714" y="85"/>
                    </a:lnTo>
                    <a:lnTo>
                      <a:pt x="712" y="81"/>
                    </a:lnTo>
                    <a:lnTo>
                      <a:pt x="715" y="89"/>
                    </a:lnTo>
                    <a:cubicBezTo>
                      <a:pt x="715" y="89"/>
                      <a:pt x="715" y="89"/>
                      <a:pt x="715" y="89"/>
                    </a:cubicBezTo>
                    <a:lnTo>
                      <a:pt x="715" y="88"/>
                    </a:lnTo>
                    <a:lnTo>
                      <a:pt x="715" y="90"/>
                    </a:lnTo>
                    <a:cubicBezTo>
                      <a:pt x="715" y="90"/>
                      <a:pt x="715" y="91"/>
                      <a:pt x="715" y="91"/>
                    </a:cubicBezTo>
                    <a:lnTo>
                      <a:pt x="713" y="86"/>
                    </a:lnTo>
                    <a:cubicBezTo>
                      <a:pt x="713" y="85"/>
                      <a:pt x="712" y="84"/>
                      <a:pt x="712" y="84"/>
                    </a:cubicBezTo>
                    <a:cubicBezTo>
                      <a:pt x="712" y="84"/>
                      <a:pt x="713" y="85"/>
                      <a:pt x="713" y="85"/>
                    </a:cubicBezTo>
                    <a:lnTo>
                      <a:pt x="712" y="83"/>
                    </a:lnTo>
                    <a:lnTo>
                      <a:pt x="713" y="87"/>
                    </a:lnTo>
                    <a:lnTo>
                      <a:pt x="713" y="87"/>
                    </a:lnTo>
                    <a:lnTo>
                      <a:pt x="711" y="82"/>
                    </a:lnTo>
                    <a:lnTo>
                      <a:pt x="712" y="86"/>
                    </a:lnTo>
                    <a:cubicBezTo>
                      <a:pt x="711" y="84"/>
                      <a:pt x="711" y="83"/>
                      <a:pt x="711" y="83"/>
                    </a:cubicBezTo>
                    <a:cubicBezTo>
                      <a:pt x="711" y="83"/>
                      <a:pt x="712" y="86"/>
                      <a:pt x="713" y="89"/>
                    </a:cubicBezTo>
                    <a:lnTo>
                      <a:pt x="713" y="90"/>
                    </a:lnTo>
                    <a:cubicBezTo>
                      <a:pt x="712" y="87"/>
                      <a:pt x="711" y="85"/>
                      <a:pt x="711" y="85"/>
                    </a:cubicBezTo>
                    <a:cubicBezTo>
                      <a:pt x="711" y="85"/>
                      <a:pt x="711" y="86"/>
                      <a:pt x="712" y="88"/>
                    </a:cubicBezTo>
                    <a:cubicBezTo>
                      <a:pt x="711" y="86"/>
                      <a:pt x="711" y="84"/>
                      <a:pt x="711" y="84"/>
                    </a:cubicBezTo>
                    <a:cubicBezTo>
                      <a:pt x="711" y="84"/>
                      <a:pt x="711" y="87"/>
                      <a:pt x="713" y="90"/>
                    </a:cubicBezTo>
                    <a:lnTo>
                      <a:pt x="712" y="89"/>
                    </a:lnTo>
                    <a:lnTo>
                      <a:pt x="713" y="91"/>
                    </a:lnTo>
                    <a:lnTo>
                      <a:pt x="708" y="79"/>
                    </a:lnTo>
                    <a:lnTo>
                      <a:pt x="708" y="81"/>
                    </a:lnTo>
                    <a:lnTo>
                      <a:pt x="707" y="78"/>
                    </a:lnTo>
                    <a:lnTo>
                      <a:pt x="708" y="82"/>
                    </a:lnTo>
                    <a:lnTo>
                      <a:pt x="708" y="81"/>
                    </a:lnTo>
                    <a:lnTo>
                      <a:pt x="709" y="84"/>
                    </a:lnTo>
                    <a:lnTo>
                      <a:pt x="709" y="86"/>
                    </a:lnTo>
                    <a:lnTo>
                      <a:pt x="707" y="79"/>
                    </a:lnTo>
                    <a:lnTo>
                      <a:pt x="707" y="82"/>
                    </a:lnTo>
                    <a:cubicBezTo>
                      <a:pt x="707" y="81"/>
                      <a:pt x="707" y="80"/>
                      <a:pt x="707" y="80"/>
                    </a:cubicBezTo>
                    <a:cubicBezTo>
                      <a:pt x="707" y="80"/>
                      <a:pt x="707" y="81"/>
                      <a:pt x="708" y="83"/>
                    </a:cubicBezTo>
                    <a:lnTo>
                      <a:pt x="708" y="85"/>
                    </a:lnTo>
                    <a:lnTo>
                      <a:pt x="708" y="84"/>
                    </a:lnTo>
                    <a:lnTo>
                      <a:pt x="708" y="86"/>
                    </a:lnTo>
                    <a:lnTo>
                      <a:pt x="707" y="82"/>
                    </a:lnTo>
                    <a:lnTo>
                      <a:pt x="710" y="92"/>
                    </a:lnTo>
                    <a:cubicBezTo>
                      <a:pt x="708" y="87"/>
                      <a:pt x="707" y="84"/>
                      <a:pt x="707" y="84"/>
                    </a:cubicBezTo>
                    <a:cubicBezTo>
                      <a:pt x="707" y="84"/>
                      <a:pt x="707" y="86"/>
                      <a:pt x="708" y="88"/>
                    </a:cubicBezTo>
                    <a:cubicBezTo>
                      <a:pt x="708" y="88"/>
                      <a:pt x="707" y="87"/>
                      <a:pt x="707" y="87"/>
                    </a:cubicBezTo>
                    <a:cubicBezTo>
                      <a:pt x="707" y="87"/>
                      <a:pt x="708" y="88"/>
                      <a:pt x="709" y="90"/>
                    </a:cubicBezTo>
                    <a:cubicBezTo>
                      <a:pt x="707" y="87"/>
                      <a:pt x="706" y="84"/>
                      <a:pt x="706" y="83"/>
                    </a:cubicBezTo>
                    <a:lnTo>
                      <a:pt x="705" y="82"/>
                    </a:lnTo>
                    <a:lnTo>
                      <a:pt x="705" y="82"/>
                    </a:lnTo>
                    <a:lnTo>
                      <a:pt x="708" y="90"/>
                    </a:lnTo>
                    <a:lnTo>
                      <a:pt x="708" y="92"/>
                    </a:lnTo>
                    <a:lnTo>
                      <a:pt x="707" y="91"/>
                    </a:lnTo>
                    <a:lnTo>
                      <a:pt x="708" y="92"/>
                    </a:lnTo>
                    <a:lnTo>
                      <a:pt x="708" y="93"/>
                    </a:lnTo>
                    <a:cubicBezTo>
                      <a:pt x="708" y="92"/>
                      <a:pt x="707" y="92"/>
                      <a:pt x="707" y="92"/>
                    </a:cubicBezTo>
                    <a:cubicBezTo>
                      <a:pt x="707" y="92"/>
                      <a:pt x="708" y="93"/>
                      <a:pt x="708" y="93"/>
                    </a:cubicBezTo>
                    <a:lnTo>
                      <a:pt x="708" y="95"/>
                    </a:lnTo>
                    <a:lnTo>
                      <a:pt x="704" y="85"/>
                    </a:lnTo>
                    <a:lnTo>
                      <a:pt x="703" y="81"/>
                    </a:lnTo>
                    <a:cubicBezTo>
                      <a:pt x="703" y="81"/>
                      <a:pt x="703" y="82"/>
                      <a:pt x="703" y="84"/>
                    </a:cubicBezTo>
                    <a:lnTo>
                      <a:pt x="701" y="78"/>
                    </a:lnTo>
                    <a:lnTo>
                      <a:pt x="704" y="87"/>
                    </a:lnTo>
                    <a:lnTo>
                      <a:pt x="703" y="86"/>
                    </a:lnTo>
                    <a:lnTo>
                      <a:pt x="704" y="88"/>
                    </a:lnTo>
                    <a:cubicBezTo>
                      <a:pt x="704" y="88"/>
                      <a:pt x="704" y="89"/>
                      <a:pt x="704" y="89"/>
                    </a:cubicBezTo>
                    <a:lnTo>
                      <a:pt x="703" y="88"/>
                    </a:lnTo>
                    <a:lnTo>
                      <a:pt x="704" y="90"/>
                    </a:lnTo>
                    <a:cubicBezTo>
                      <a:pt x="704" y="91"/>
                      <a:pt x="705" y="92"/>
                      <a:pt x="705" y="94"/>
                    </a:cubicBezTo>
                    <a:lnTo>
                      <a:pt x="703" y="91"/>
                    </a:lnTo>
                    <a:lnTo>
                      <a:pt x="704" y="93"/>
                    </a:lnTo>
                    <a:lnTo>
                      <a:pt x="703" y="90"/>
                    </a:lnTo>
                    <a:lnTo>
                      <a:pt x="705" y="96"/>
                    </a:lnTo>
                    <a:lnTo>
                      <a:pt x="704" y="95"/>
                    </a:lnTo>
                    <a:lnTo>
                      <a:pt x="703" y="94"/>
                    </a:lnTo>
                    <a:lnTo>
                      <a:pt x="705" y="99"/>
                    </a:lnTo>
                    <a:lnTo>
                      <a:pt x="701" y="89"/>
                    </a:lnTo>
                    <a:lnTo>
                      <a:pt x="703" y="96"/>
                    </a:lnTo>
                    <a:lnTo>
                      <a:pt x="702" y="95"/>
                    </a:lnTo>
                    <a:cubicBezTo>
                      <a:pt x="701" y="93"/>
                      <a:pt x="701" y="92"/>
                      <a:pt x="701" y="92"/>
                    </a:cubicBezTo>
                    <a:cubicBezTo>
                      <a:pt x="701" y="92"/>
                      <a:pt x="701" y="93"/>
                      <a:pt x="701" y="93"/>
                    </a:cubicBezTo>
                    <a:lnTo>
                      <a:pt x="700" y="91"/>
                    </a:lnTo>
                    <a:lnTo>
                      <a:pt x="700" y="91"/>
                    </a:lnTo>
                    <a:lnTo>
                      <a:pt x="701" y="92"/>
                    </a:lnTo>
                    <a:lnTo>
                      <a:pt x="700" y="90"/>
                    </a:lnTo>
                    <a:cubicBezTo>
                      <a:pt x="700" y="89"/>
                      <a:pt x="700" y="88"/>
                      <a:pt x="700" y="88"/>
                    </a:cubicBezTo>
                    <a:cubicBezTo>
                      <a:pt x="700" y="88"/>
                      <a:pt x="700" y="89"/>
                      <a:pt x="700" y="90"/>
                    </a:cubicBezTo>
                    <a:lnTo>
                      <a:pt x="700" y="89"/>
                    </a:lnTo>
                    <a:lnTo>
                      <a:pt x="700" y="91"/>
                    </a:lnTo>
                    <a:cubicBezTo>
                      <a:pt x="700" y="91"/>
                      <a:pt x="700" y="91"/>
                      <a:pt x="700" y="92"/>
                    </a:cubicBezTo>
                    <a:lnTo>
                      <a:pt x="698" y="86"/>
                    </a:lnTo>
                    <a:lnTo>
                      <a:pt x="701" y="96"/>
                    </a:lnTo>
                    <a:lnTo>
                      <a:pt x="701" y="96"/>
                    </a:lnTo>
                    <a:lnTo>
                      <a:pt x="700" y="95"/>
                    </a:lnTo>
                    <a:lnTo>
                      <a:pt x="699" y="92"/>
                    </a:lnTo>
                    <a:lnTo>
                      <a:pt x="698" y="89"/>
                    </a:lnTo>
                    <a:lnTo>
                      <a:pt x="701" y="99"/>
                    </a:lnTo>
                    <a:cubicBezTo>
                      <a:pt x="700" y="96"/>
                      <a:pt x="699" y="94"/>
                      <a:pt x="699" y="94"/>
                    </a:cubicBezTo>
                    <a:cubicBezTo>
                      <a:pt x="699" y="94"/>
                      <a:pt x="699" y="95"/>
                      <a:pt x="700" y="97"/>
                    </a:cubicBezTo>
                    <a:cubicBezTo>
                      <a:pt x="698" y="93"/>
                      <a:pt x="697" y="90"/>
                      <a:pt x="697" y="90"/>
                    </a:cubicBezTo>
                    <a:cubicBezTo>
                      <a:pt x="697" y="90"/>
                      <a:pt x="698" y="92"/>
                      <a:pt x="699" y="96"/>
                    </a:cubicBezTo>
                    <a:lnTo>
                      <a:pt x="698" y="94"/>
                    </a:lnTo>
                    <a:lnTo>
                      <a:pt x="696" y="90"/>
                    </a:lnTo>
                    <a:lnTo>
                      <a:pt x="699" y="99"/>
                    </a:lnTo>
                    <a:lnTo>
                      <a:pt x="699" y="99"/>
                    </a:lnTo>
                    <a:lnTo>
                      <a:pt x="699" y="100"/>
                    </a:lnTo>
                    <a:lnTo>
                      <a:pt x="699" y="98"/>
                    </a:lnTo>
                    <a:lnTo>
                      <a:pt x="699" y="99"/>
                    </a:lnTo>
                    <a:cubicBezTo>
                      <a:pt x="697" y="95"/>
                      <a:pt x="696" y="92"/>
                      <a:pt x="696" y="91"/>
                    </a:cubicBezTo>
                    <a:lnTo>
                      <a:pt x="695" y="90"/>
                    </a:lnTo>
                    <a:lnTo>
                      <a:pt x="695" y="91"/>
                    </a:lnTo>
                    <a:lnTo>
                      <a:pt x="697" y="98"/>
                    </a:lnTo>
                    <a:lnTo>
                      <a:pt x="697" y="97"/>
                    </a:lnTo>
                    <a:lnTo>
                      <a:pt x="692" y="86"/>
                    </a:lnTo>
                    <a:lnTo>
                      <a:pt x="692" y="86"/>
                    </a:lnTo>
                    <a:lnTo>
                      <a:pt x="692" y="85"/>
                    </a:lnTo>
                    <a:lnTo>
                      <a:pt x="695" y="95"/>
                    </a:lnTo>
                    <a:lnTo>
                      <a:pt x="694" y="94"/>
                    </a:lnTo>
                    <a:lnTo>
                      <a:pt x="695" y="95"/>
                    </a:lnTo>
                    <a:lnTo>
                      <a:pt x="697" y="101"/>
                    </a:lnTo>
                    <a:lnTo>
                      <a:pt x="696" y="100"/>
                    </a:lnTo>
                    <a:lnTo>
                      <a:pt x="692" y="90"/>
                    </a:lnTo>
                    <a:lnTo>
                      <a:pt x="695" y="100"/>
                    </a:lnTo>
                    <a:lnTo>
                      <a:pt x="694" y="98"/>
                    </a:lnTo>
                    <a:lnTo>
                      <a:pt x="696" y="101"/>
                    </a:lnTo>
                    <a:lnTo>
                      <a:pt x="693" y="96"/>
                    </a:lnTo>
                    <a:lnTo>
                      <a:pt x="696" y="102"/>
                    </a:lnTo>
                    <a:lnTo>
                      <a:pt x="696" y="104"/>
                    </a:lnTo>
                    <a:lnTo>
                      <a:pt x="694" y="100"/>
                    </a:lnTo>
                    <a:lnTo>
                      <a:pt x="694" y="100"/>
                    </a:lnTo>
                    <a:lnTo>
                      <a:pt x="694" y="98"/>
                    </a:lnTo>
                    <a:lnTo>
                      <a:pt x="695" y="101"/>
                    </a:lnTo>
                    <a:lnTo>
                      <a:pt x="693" y="98"/>
                    </a:lnTo>
                    <a:lnTo>
                      <a:pt x="695" y="104"/>
                    </a:lnTo>
                    <a:lnTo>
                      <a:pt x="695" y="103"/>
                    </a:lnTo>
                    <a:cubicBezTo>
                      <a:pt x="695" y="103"/>
                      <a:pt x="694" y="102"/>
                      <a:pt x="694" y="102"/>
                    </a:cubicBezTo>
                    <a:cubicBezTo>
                      <a:pt x="694" y="102"/>
                      <a:pt x="694" y="103"/>
                      <a:pt x="695" y="103"/>
                    </a:cubicBezTo>
                    <a:lnTo>
                      <a:pt x="693" y="100"/>
                    </a:lnTo>
                    <a:lnTo>
                      <a:pt x="694" y="103"/>
                    </a:lnTo>
                    <a:lnTo>
                      <a:pt x="693" y="100"/>
                    </a:lnTo>
                    <a:lnTo>
                      <a:pt x="696" y="109"/>
                    </a:lnTo>
                    <a:lnTo>
                      <a:pt x="691" y="99"/>
                    </a:lnTo>
                    <a:cubicBezTo>
                      <a:pt x="690" y="93"/>
                      <a:pt x="689" y="89"/>
                      <a:pt x="689" y="89"/>
                    </a:cubicBezTo>
                    <a:cubicBezTo>
                      <a:pt x="689" y="89"/>
                      <a:pt x="690" y="94"/>
                      <a:pt x="691" y="101"/>
                    </a:cubicBezTo>
                    <a:lnTo>
                      <a:pt x="690" y="101"/>
                    </a:lnTo>
                    <a:lnTo>
                      <a:pt x="690" y="101"/>
                    </a:lnTo>
                    <a:lnTo>
                      <a:pt x="690" y="101"/>
                    </a:lnTo>
                    <a:lnTo>
                      <a:pt x="691" y="101"/>
                    </a:lnTo>
                    <a:cubicBezTo>
                      <a:pt x="691" y="102"/>
                      <a:pt x="691" y="102"/>
                      <a:pt x="691" y="103"/>
                    </a:cubicBezTo>
                    <a:cubicBezTo>
                      <a:pt x="691" y="103"/>
                      <a:pt x="691" y="103"/>
                      <a:pt x="691" y="103"/>
                    </a:cubicBezTo>
                    <a:cubicBezTo>
                      <a:pt x="691" y="103"/>
                      <a:pt x="691" y="103"/>
                      <a:pt x="691" y="103"/>
                    </a:cubicBezTo>
                    <a:cubicBezTo>
                      <a:pt x="691" y="103"/>
                      <a:pt x="691" y="104"/>
                      <a:pt x="691" y="104"/>
                    </a:cubicBezTo>
                    <a:lnTo>
                      <a:pt x="688" y="96"/>
                    </a:lnTo>
                    <a:lnTo>
                      <a:pt x="689" y="101"/>
                    </a:lnTo>
                    <a:lnTo>
                      <a:pt x="688" y="98"/>
                    </a:lnTo>
                    <a:lnTo>
                      <a:pt x="688" y="99"/>
                    </a:lnTo>
                    <a:lnTo>
                      <a:pt x="687" y="97"/>
                    </a:lnTo>
                    <a:lnTo>
                      <a:pt x="690" y="107"/>
                    </a:lnTo>
                    <a:lnTo>
                      <a:pt x="691" y="107"/>
                    </a:lnTo>
                    <a:lnTo>
                      <a:pt x="686" y="97"/>
                    </a:lnTo>
                    <a:lnTo>
                      <a:pt x="689" y="105"/>
                    </a:lnTo>
                    <a:lnTo>
                      <a:pt x="688" y="104"/>
                    </a:lnTo>
                    <a:lnTo>
                      <a:pt x="683" y="93"/>
                    </a:lnTo>
                    <a:lnTo>
                      <a:pt x="685" y="97"/>
                    </a:lnTo>
                    <a:lnTo>
                      <a:pt x="685" y="97"/>
                    </a:lnTo>
                    <a:lnTo>
                      <a:pt x="685" y="99"/>
                    </a:lnTo>
                    <a:lnTo>
                      <a:pt x="687" y="105"/>
                    </a:lnTo>
                    <a:lnTo>
                      <a:pt x="687" y="105"/>
                    </a:lnTo>
                    <a:lnTo>
                      <a:pt x="688" y="106"/>
                    </a:lnTo>
                    <a:cubicBezTo>
                      <a:pt x="687" y="106"/>
                      <a:pt x="687" y="104"/>
                      <a:pt x="687" y="104"/>
                    </a:cubicBezTo>
                    <a:lnTo>
                      <a:pt x="686" y="103"/>
                    </a:lnTo>
                    <a:lnTo>
                      <a:pt x="686" y="103"/>
                    </a:lnTo>
                    <a:lnTo>
                      <a:pt x="686" y="103"/>
                    </a:lnTo>
                    <a:lnTo>
                      <a:pt x="687" y="106"/>
                    </a:lnTo>
                    <a:lnTo>
                      <a:pt x="683" y="97"/>
                    </a:lnTo>
                    <a:lnTo>
                      <a:pt x="685" y="101"/>
                    </a:lnTo>
                    <a:lnTo>
                      <a:pt x="682" y="95"/>
                    </a:lnTo>
                    <a:lnTo>
                      <a:pt x="685" y="105"/>
                    </a:lnTo>
                    <a:lnTo>
                      <a:pt x="685" y="104"/>
                    </a:lnTo>
                    <a:lnTo>
                      <a:pt x="685" y="105"/>
                    </a:lnTo>
                    <a:lnTo>
                      <a:pt x="687" y="111"/>
                    </a:lnTo>
                    <a:lnTo>
                      <a:pt x="686" y="109"/>
                    </a:lnTo>
                    <a:lnTo>
                      <a:pt x="684" y="105"/>
                    </a:lnTo>
                    <a:lnTo>
                      <a:pt x="686" y="110"/>
                    </a:lnTo>
                    <a:lnTo>
                      <a:pt x="683" y="104"/>
                    </a:lnTo>
                    <a:lnTo>
                      <a:pt x="685" y="109"/>
                    </a:lnTo>
                    <a:lnTo>
                      <a:pt x="684" y="108"/>
                    </a:lnTo>
                    <a:lnTo>
                      <a:pt x="687" y="114"/>
                    </a:lnTo>
                    <a:lnTo>
                      <a:pt x="687" y="114"/>
                    </a:lnTo>
                    <a:lnTo>
                      <a:pt x="683" y="106"/>
                    </a:lnTo>
                    <a:lnTo>
                      <a:pt x="686" y="114"/>
                    </a:lnTo>
                    <a:cubicBezTo>
                      <a:pt x="685" y="112"/>
                      <a:pt x="684" y="110"/>
                      <a:pt x="684" y="110"/>
                    </a:cubicBezTo>
                    <a:cubicBezTo>
                      <a:pt x="684" y="110"/>
                      <a:pt x="686" y="114"/>
                      <a:pt x="688" y="120"/>
                    </a:cubicBezTo>
                    <a:lnTo>
                      <a:pt x="688" y="120"/>
                    </a:lnTo>
                    <a:lnTo>
                      <a:pt x="683" y="108"/>
                    </a:lnTo>
                    <a:lnTo>
                      <a:pt x="685" y="115"/>
                    </a:lnTo>
                    <a:lnTo>
                      <a:pt x="684" y="114"/>
                    </a:lnTo>
                    <a:lnTo>
                      <a:pt x="686" y="120"/>
                    </a:lnTo>
                    <a:lnTo>
                      <a:pt x="680" y="108"/>
                    </a:lnTo>
                    <a:lnTo>
                      <a:pt x="682" y="112"/>
                    </a:lnTo>
                    <a:lnTo>
                      <a:pt x="681" y="111"/>
                    </a:lnTo>
                    <a:lnTo>
                      <a:pt x="680" y="108"/>
                    </a:lnTo>
                    <a:lnTo>
                      <a:pt x="680" y="110"/>
                    </a:lnTo>
                    <a:lnTo>
                      <a:pt x="680" y="109"/>
                    </a:lnTo>
                    <a:lnTo>
                      <a:pt x="680" y="109"/>
                    </a:lnTo>
                    <a:lnTo>
                      <a:pt x="681" y="113"/>
                    </a:lnTo>
                    <a:lnTo>
                      <a:pt x="678" y="105"/>
                    </a:lnTo>
                    <a:lnTo>
                      <a:pt x="678" y="106"/>
                    </a:lnTo>
                    <a:lnTo>
                      <a:pt x="677" y="104"/>
                    </a:lnTo>
                    <a:lnTo>
                      <a:pt x="680" y="112"/>
                    </a:lnTo>
                    <a:cubicBezTo>
                      <a:pt x="679" y="111"/>
                      <a:pt x="679" y="110"/>
                      <a:pt x="679" y="110"/>
                    </a:cubicBezTo>
                    <a:lnTo>
                      <a:pt x="678" y="109"/>
                    </a:lnTo>
                    <a:lnTo>
                      <a:pt x="678" y="109"/>
                    </a:lnTo>
                    <a:lnTo>
                      <a:pt x="679" y="111"/>
                    </a:lnTo>
                    <a:lnTo>
                      <a:pt x="678" y="109"/>
                    </a:lnTo>
                    <a:lnTo>
                      <a:pt x="677" y="107"/>
                    </a:lnTo>
                    <a:lnTo>
                      <a:pt x="678" y="108"/>
                    </a:lnTo>
                    <a:lnTo>
                      <a:pt x="676" y="105"/>
                    </a:lnTo>
                    <a:lnTo>
                      <a:pt x="679" y="113"/>
                    </a:lnTo>
                    <a:cubicBezTo>
                      <a:pt x="679" y="113"/>
                      <a:pt x="678" y="112"/>
                      <a:pt x="678" y="112"/>
                    </a:cubicBezTo>
                    <a:cubicBezTo>
                      <a:pt x="678" y="112"/>
                      <a:pt x="679" y="113"/>
                      <a:pt x="679" y="114"/>
                    </a:cubicBezTo>
                    <a:lnTo>
                      <a:pt x="680" y="115"/>
                    </a:lnTo>
                    <a:lnTo>
                      <a:pt x="678" y="112"/>
                    </a:lnTo>
                    <a:lnTo>
                      <a:pt x="678" y="113"/>
                    </a:lnTo>
                    <a:cubicBezTo>
                      <a:pt x="678" y="112"/>
                      <a:pt x="678" y="111"/>
                      <a:pt x="678" y="111"/>
                    </a:cubicBezTo>
                    <a:cubicBezTo>
                      <a:pt x="678" y="111"/>
                      <a:pt x="678" y="113"/>
                      <a:pt x="679" y="116"/>
                    </a:cubicBezTo>
                    <a:lnTo>
                      <a:pt x="680" y="116"/>
                    </a:lnTo>
                    <a:lnTo>
                      <a:pt x="678" y="113"/>
                    </a:lnTo>
                    <a:lnTo>
                      <a:pt x="675" y="107"/>
                    </a:lnTo>
                    <a:lnTo>
                      <a:pt x="676" y="109"/>
                    </a:lnTo>
                    <a:lnTo>
                      <a:pt x="674" y="103"/>
                    </a:lnTo>
                    <a:lnTo>
                      <a:pt x="675" y="107"/>
                    </a:lnTo>
                    <a:lnTo>
                      <a:pt x="674" y="107"/>
                    </a:lnTo>
                    <a:lnTo>
                      <a:pt x="675" y="109"/>
                    </a:lnTo>
                    <a:lnTo>
                      <a:pt x="678" y="118"/>
                    </a:lnTo>
                    <a:lnTo>
                      <a:pt x="672" y="104"/>
                    </a:lnTo>
                    <a:lnTo>
                      <a:pt x="675" y="113"/>
                    </a:lnTo>
                    <a:lnTo>
                      <a:pt x="674" y="112"/>
                    </a:lnTo>
                    <a:lnTo>
                      <a:pt x="675" y="114"/>
                    </a:lnTo>
                    <a:lnTo>
                      <a:pt x="677" y="119"/>
                    </a:lnTo>
                    <a:lnTo>
                      <a:pt x="676" y="118"/>
                    </a:lnTo>
                    <a:lnTo>
                      <a:pt x="678" y="124"/>
                    </a:lnTo>
                    <a:lnTo>
                      <a:pt x="678" y="124"/>
                    </a:lnTo>
                    <a:lnTo>
                      <a:pt x="674" y="115"/>
                    </a:lnTo>
                    <a:lnTo>
                      <a:pt x="675" y="119"/>
                    </a:lnTo>
                    <a:lnTo>
                      <a:pt x="674" y="117"/>
                    </a:lnTo>
                    <a:lnTo>
                      <a:pt x="676" y="120"/>
                    </a:lnTo>
                    <a:lnTo>
                      <a:pt x="676" y="121"/>
                    </a:lnTo>
                    <a:lnTo>
                      <a:pt x="676" y="120"/>
                    </a:lnTo>
                    <a:lnTo>
                      <a:pt x="676" y="121"/>
                    </a:lnTo>
                    <a:lnTo>
                      <a:pt x="674" y="117"/>
                    </a:lnTo>
                    <a:lnTo>
                      <a:pt x="676" y="121"/>
                    </a:lnTo>
                    <a:lnTo>
                      <a:pt x="676" y="122"/>
                    </a:lnTo>
                    <a:lnTo>
                      <a:pt x="676" y="122"/>
                    </a:lnTo>
                    <a:lnTo>
                      <a:pt x="676" y="123"/>
                    </a:lnTo>
                    <a:lnTo>
                      <a:pt x="674" y="119"/>
                    </a:lnTo>
                    <a:lnTo>
                      <a:pt x="677" y="126"/>
                    </a:lnTo>
                    <a:lnTo>
                      <a:pt x="676" y="124"/>
                    </a:lnTo>
                    <a:cubicBezTo>
                      <a:pt x="675" y="122"/>
                      <a:pt x="674" y="121"/>
                      <a:pt x="674" y="121"/>
                    </a:cubicBezTo>
                    <a:cubicBezTo>
                      <a:pt x="674" y="121"/>
                      <a:pt x="674" y="121"/>
                      <a:pt x="675" y="122"/>
                    </a:cubicBezTo>
                    <a:lnTo>
                      <a:pt x="674" y="121"/>
                    </a:lnTo>
                    <a:lnTo>
                      <a:pt x="675" y="124"/>
                    </a:lnTo>
                    <a:cubicBezTo>
                      <a:pt x="674" y="122"/>
                      <a:pt x="674" y="121"/>
                      <a:pt x="674" y="121"/>
                    </a:cubicBezTo>
                    <a:lnTo>
                      <a:pt x="674" y="121"/>
                    </a:lnTo>
                    <a:lnTo>
                      <a:pt x="674" y="121"/>
                    </a:lnTo>
                    <a:lnTo>
                      <a:pt x="674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72" y="117"/>
                    </a:lnTo>
                    <a:lnTo>
                      <a:pt x="672" y="117"/>
                    </a:lnTo>
                    <a:lnTo>
                      <a:pt x="672" y="118"/>
                    </a:lnTo>
                    <a:lnTo>
                      <a:pt x="671" y="116"/>
                    </a:lnTo>
                    <a:lnTo>
                      <a:pt x="673" y="121"/>
                    </a:lnTo>
                    <a:lnTo>
                      <a:pt x="670" y="117"/>
                    </a:lnTo>
                    <a:lnTo>
                      <a:pt x="671" y="117"/>
                    </a:lnTo>
                    <a:lnTo>
                      <a:pt x="670" y="116"/>
                    </a:lnTo>
                    <a:lnTo>
                      <a:pt x="671" y="120"/>
                    </a:lnTo>
                    <a:cubicBezTo>
                      <a:pt x="670" y="118"/>
                      <a:pt x="670" y="117"/>
                      <a:pt x="670" y="117"/>
                    </a:cubicBezTo>
                    <a:cubicBezTo>
                      <a:pt x="670" y="117"/>
                      <a:pt x="671" y="119"/>
                      <a:pt x="672" y="122"/>
                    </a:cubicBezTo>
                    <a:lnTo>
                      <a:pt x="671" y="121"/>
                    </a:lnTo>
                    <a:lnTo>
                      <a:pt x="672" y="122"/>
                    </a:lnTo>
                    <a:lnTo>
                      <a:pt x="671" y="121"/>
                    </a:lnTo>
                    <a:lnTo>
                      <a:pt x="671" y="122"/>
                    </a:lnTo>
                    <a:lnTo>
                      <a:pt x="671" y="120"/>
                    </a:lnTo>
                    <a:lnTo>
                      <a:pt x="670" y="119"/>
                    </a:lnTo>
                    <a:lnTo>
                      <a:pt x="671" y="124"/>
                    </a:lnTo>
                    <a:lnTo>
                      <a:pt x="669" y="118"/>
                    </a:lnTo>
                    <a:lnTo>
                      <a:pt x="669" y="118"/>
                    </a:lnTo>
                    <a:lnTo>
                      <a:pt x="667" y="114"/>
                    </a:lnTo>
                    <a:lnTo>
                      <a:pt x="669" y="119"/>
                    </a:lnTo>
                    <a:lnTo>
                      <a:pt x="667" y="116"/>
                    </a:lnTo>
                    <a:lnTo>
                      <a:pt x="669" y="120"/>
                    </a:lnTo>
                    <a:lnTo>
                      <a:pt x="666" y="115"/>
                    </a:lnTo>
                    <a:lnTo>
                      <a:pt x="670" y="125"/>
                    </a:lnTo>
                    <a:lnTo>
                      <a:pt x="668" y="122"/>
                    </a:lnTo>
                    <a:lnTo>
                      <a:pt x="669" y="124"/>
                    </a:lnTo>
                    <a:lnTo>
                      <a:pt x="668" y="123"/>
                    </a:lnTo>
                    <a:lnTo>
                      <a:pt x="663" y="112"/>
                    </a:lnTo>
                    <a:lnTo>
                      <a:pt x="665" y="116"/>
                    </a:lnTo>
                    <a:lnTo>
                      <a:pt x="665" y="115"/>
                    </a:lnTo>
                    <a:lnTo>
                      <a:pt x="665" y="118"/>
                    </a:lnTo>
                    <a:lnTo>
                      <a:pt x="668" y="126"/>
                    </a:lnTo>
                    <a:lnTo>
                      <a:pt x="667" y="123"/>
                    </a:lnTo>
                    <a:lnTo>
                      <a:pt x="663" y="116"/>
                    </a:lnTo>
                    <a:lnTo>
                      <a:pt x="665" y="121"/>
                    </a:lnTo>
                    <a:lnTo>
                      <a:pt x="663" y="116"/>
                    </a:lnTo>
                    <a:lnTo>
                      <a:pt x="666" y="126"/>
                    </a:lnTo>
                    <a:lnTo>
                      <a:pt x="666" y="125"/>
                    </a:lnTo>
                    <a:lnTo>
                      <a:pt x="666" y="127"/>
                    </a:lnTo>
                    <a:lnTo>
                      <a:pt x="667" y="128"/>
                    </a:lnTo>
                    <a:lnTo>
                      <a:pt x="666" y="127"/>
                    </a:lnTo>
                    <a:lnTo>
                      <a:pt x="667" y="130"/>
                    </a:lnTo>
                    <a:lnTo>
                      <a:pt x="664" y="123"/>
                    </a:lnTo>
                    <a:lnTo>
                      <a:pt x="666" y="128"/>
                    </a:lnTo>
                    <a:lnTo>
                      <a:pt x="666" y="128"/>
                    </a:lnTo>
                    <a:lnTo>
                      <a:pt x="666" y="129"/>
                    </a:lnTo>
                    <a:lnTo>
                      <a:pt x="666" y="129"/>
                    </a:lnTo>
                    <a:lnTo>
                      <a:pt x="666" y="129"/>
                    </a:lnTo>
                    <a:lnTo>
                      <a:pt x="665" y="128"/>
                    </a:lnTo>
                    <a:lnTo>
                      <a:pt x="666" y="130"/>
                    </a:lnTo>
                    <a:lnTo>
                      <a:pt x="666" y="129"/>
                    </a:lnTo>
                    <a:lnTo>
                      <a:pt x="666" y="131"/>
                    </a:lnTo>
                    <a:lnTo>
                      <a:pt x="667" y="134"/>
                    </a:lnTo>
                    <a:lnTo>
                      <a:pt x="667" y="133"/>
                    </a:lnTo>
                    <a:lnTo>
                      <a:pt x="665" y="129"/>
                    </a:lnTo>
                    <a:cubicBezTo>
                      <a:pt x="665" y="129"/>
                      <a:pt x="664" y="128"/>
                      <a:pt x="664" y="128"/>
                    </a:cubicBezTo>
                    <a:cubicBezTo>
                      <a:pt x="664" y="128"/>
                      <a:pt x="665" y="129"/>
                      <a:pt x="665" y="129"/>
                    </a:cubicBezTo>
                    <a:lnTo>
                      <a:pt x="664" y="127"/>
                    </a:lnTo>
                    <a:lnTo>
                      <a:pt x="665" y="130"/>
                    </a:lnTo>
                    <a:lnTo>
                      <a:pt x="664" y="128"/>
                    </a:lnTo>
                    <a:lnTo>
                      <a:pt x="664" y="128"/>
                    </a:lnTo>
                    <a:lnTo>
                      <a:pt x="664" y="128"/>
                    </a:lnTo>
                    <a:lnTo>
                      <a:pt x="666" y="136"/>
                    </a:lnTo>
                    <a:cubicBezTo>
                      <a:pt x="666" y="135"/>
                      <a:pt x="666" y="134"/>
                      <a:pt x="666" y="134"/>
                    </a:cubicBezTo>
                    <a:lnTo>
                      <a:pt x="661" y="123"/>
                    </a:lnTo>
                    <a:lnTo>
                      <a:pt x="663" y="130"/>
                    </a:lnTo>
                    <a:lnTo>
                      <a:pt x="661" y="125"/>
                    </a:lnTo>
                    <a:lnTo>
                      <a:pt x="662" y="127"/>
                    </a:lnTo>
                    <a:lnTo>
                      <a:pt x="662" y="127"/>
                    </a:lnTo>
                    <a:lnTo>
                      <a:pt x="663" y="133"/>
                    </a:lnTo>
                    <a:lnTo>
                      <a:pt x="660" y="126"/>
                    </a:lnTo>
                    <a:lnTo>
                      <a:pt x="661" y="130"/>
                    </a:lnTo>
                    <a:lnTo>
                      <a:pt x="661" y="129"/>
                    </a:lnTo>
                    <a:lnTo>
                      <a:pt x="660" y="127"/>
                    </a:lnTo>
                    <a:lnTo>
                      <a:pt x="660" y="127"/>
                    </a:lnTo>
                    <a:lnTo>
                      <a:pt x="660" y="127"/>
                    </a:lnTo>
                    <a:lnTo>
                      <a:pt x="662" y="133"/>
                    </a:lnTo>
                    <a:lnTo>
                      <a:pt x="657" y="123"/>
                    </a:lnTo>
                    <a:lnTo>
                      <a:pt x="660" y="131"/>
                    </a:lnTo>
                    <a:lnTo>
                      <a:pt x="656" y="123"/>
                    </a:lnTo>
                    <a:lnTo>
                      <a:pt x="657" y="126"/>
                    </a:lnTo>
                    <a:lnTo>
                      <a:pt x="655" y="122"/>
                    </a:lnTo>
                    <a:lnTo>
                      <a:pt x="658" y="132"/>
                    </a:lnTo>
                    <a:lnTo>
                      <a:pt x="658" y="131"/>
                    </a:lnTo>
                    <a:lnTo>
                      <a:pt x="659" y="132"/>
                    </a:lnTo>
                    <a:lnTo>
                      <a:pt x="659" y="133"/>
                    </a:lnTo>
                    <a:lnTo>
                      <a:pt x="658" y="131"/>
                    </a:lnTo>
                    <a:lnTo>
                      <a:pt x="656" y="126"/>
                    </a:lnTo>
                    <a:lnTo>
                      <a:pt x="656" y="127"/>
                    </a:lnTo>
                    <a:lnTo>
                      <a:pt x="656" y="127"/>
                    </a:lnTo>
                    <a:lnTo>
                      <a:pt x="656" y="128"/>
                    </a:lnTo>
                    <a:lnTo>
                      <a:pt x="656" y="128"/>
                    </a:lnTo>
                    <a:lnTo>
                      <a:pt x="655" y="124"/>
                    </a:lnTo>
                    <a:lnTo>
                      <a:pt x="656" y="128"/>
                    </a:lnTo>
                    <a:lnTo>
                      <a:pt x="656" y="128"/>
                    </a:lnTo>
                    <a:lnTo>
                      <a:pt x="657" y="131"/>
                    </a:lnTo>
                    <a:lnTo>
                      <a:pt x="658" y="136"/>
                    </a:lnTo>
                    <a:lnTo>
                      <a:pt x="658" y="135"/>
                    </a:lnTo>
                    <a:lnTo>
                      <a:pt x="659" y="137"/>
                    </a:lnTo>
                    <a:lnTo>
                      <a:pt x="659" y="139"/>
                    </a:lnTo>
                    <a:lnTo>
                      <a:pt x="659" y="139"/>
                    </a:lnTo>
                    <a:lnTo>
                      <a:pt x="659" y="140"/>
                    </a:lnTo>
                    <a:lnTo>
                      <a:pt x="659" y="139"/>
                    </a:lnTo>
                    <a:lnTo>
                      <a:pt x="659" y="139"/>
                    </a:lnTo>
                    <a:lnTo>
                      <a:pt x="655" y="128"/>
                    </a:lnTo>
                    <a:lnTo>
                      <a:pt x="658" y="140"/>
                    </a:lnTo>
                    <a:lnTo>
                      <a:pt x="658" y="140"/>
                    </a:lnTo>
                    <a:cubicBezTo>
                      <a:pt x="658" y="139"/>
                      <a:pt x="658" y="139"/>
                      <a:pt x="658" y="139"/>
                    </a:cubicBezTo>
                    <a:cubicBezTo>
                      <a:pt x="658" y="139"/>
                      <a:pt x="658" y="139"/>
                      <a:pt x="658" y="139"/>
                    </a:cubicBezTo>
                    <a:lnTo>
                      <a:pt x="658" y="139"/>
                    </a:lnTo>
                    <a:lnTo>
                      <a:pt x="658" y="140"/>
                    </a:lnTo>
                    <a:cubicBezTo>
                      <a:pt x="658" y="140"/>
                      <a:pt x="658" y="141"/>
                      <a:pt x="659" y="142"/>
                    </a:cubicBezTo>
                    <a:lnTo>
                      <a:pt x="659" y="142"/>
                    </a:lnTo>
                    <a:lnTo>
                      <a:pt x="656" y="135"/>
                    </a:lnTo>
                    <a:lnTo>
                      <a:pt x="658" y="141"/>
                    </a:lnTo>
                    <a:lnTo>
                      <a:pt x="655" y="136"/>
                    </a:lnTo>
                    <a:lnTo>
                      <a:pt x="657" y="141"/>
                    </a:lnTo>
                    <a:lnTo>
                      <a:pt x="656" y="138"/>
                    </a:lnTo>
                    <a:lnTo>
                      <a:pt x="656" y="139"/>
                    </a:lnTo>
                    <a:lnTo>
                      <a:pt x="654" y="135"/>
                    </a:lnTo>
                    <a:lnTo>
                      <a:pt x="656" y="141"/>
                    </a:lnTo>
                    <a:lnTo>
                      <a:pt x="654" y="137"/>
                    </a:lnTo>
                    <a:lnTo>
                      <a:pt x="657" y="146"/>
                    </a:lnTo>
                    <a:lnTo>
                      <a:pt x="653" y="139"/>
                    </a:lnTo>
                    <a:lnTo>
                      <a:pt x="651" y="134"/>
                    </a:lnTo>
                    <a:lnTo>
                      <a:pt x="652" y="136"/>
                    </a:lnTo>
                    <a:lnTo>
                      <a:pt x="652" y="136"/>
                    </a:lnTo>
                    <a:lnTo>
                      <a:pt x="652" y="138"/>
                    </a:lnTo>
                    <a:lnTo>
                      <a:pt x="651" y="134"/>
                    </a:lnTo>
                    <a:lnTo>
                      <a:pt x="652" y="139"/>
                    </a:lnTo>
                    <a:lnTo>
                      <a:pt x="652" y="138"/>
                    </a:lnTo>
                    <a:lnTo>
                      <a:pt x="650" y="133"/>
                    </a:lnTo>
                    <a:lnTo>
                      <a:pt x="650" y="135"/>
                    </a:lnTo>
                    <a:lnTo>
                      <a:pt x="650" y="134"/>
                    </a:lnTo>
                    <a:lnTo>
                      <a:pt x="651" y="138"/>
                    </a:lnTo>
                    <a:lnTo>
                      <a:pt x="652" y="141"/>
                    </a:lnTo>
                    <a:lnTo>
                      <a:pt x="652" y="140"/>
                    </a:lnTo>
                    <a:lnTo>
                      <a:pt x="652" y="143"/>
                    </a:lnTo>
                    <a:lnTo>
                      <a:pt x="652" y="142"/>
                    </a:lnTo>
                    <a:lnTo>
                      <a:pt x="651" y="141"/>
                    </a:lnTo>
                    <a:lnTo>
                      <a:pt x="647" y="130"/>
                    </a:lnTo>
                    <a:lnTo>
                      <a:pt x="648" y="134"/>
                    </a:lnTo>
                    <a:lnTo>
                      <a:pt x="648" y="134"/>
                    </a:lnTo>
                    <a:lnTo>
                      <a:pt x="649" y="136"/>
                    </a:lnTo>
                    <a:lnTo>
                      <a:pt x="649" y="137"/>
                    </a:lnTo>
                    <a:lnTo>
                      <a:pt x="648" y="136"/>
                    </a:lnTo>
                    <a:lnTo>
                      <a:pt x="650" y="142"/>
                    </a:lnTo>
                    <a:lnTo>
                      <a:pt x="648" y="137"/>
                    </a:lnTo>
                    <a:lnTo>
                      <a:pt x="648" y="138"/>
                    </a:lnTo>
                    <a:lnTo>
                      <a:pt x="647" y="134"/>
                    </a:lnTo>
                    <a:lnTo>
                      <a:pt x="647" y="136"/>
                    </a:lnTo>
                    <a:lnTo>
                      <a:pt x="647" y="136"/>
                    </a:lnTo>
                    <a:lnTo>
                      <a:pt x="648" y="138"/>
                    </a:lnTo>
                    <a:lnTo>
                      <a:pt x="650" y="145"/>
                    </a:lnTo>
                    <a:lnTo>
                      <a:pt x="649" y="143"/>
                    </a:lnTo>
                    <a:lnTo>
                      <a:pt x="650" y="145"/>
                    </a:lnTo>
                    <a:lnTo>
                      <a:pt x="650" y="145"/>
                    </a:lnTo>
                    <a:lnTo>
                      <a:pt x="650" y="145"/>
                    </a:lnTo>
                    <a:lnTo>
                      <a:pt x="651" y="147"/>
                    </a:lnTo>
                    <a:lnTo>
                      <a:pt x="650" y="145"/>
                    </a:lnTo>
                    <a:lnTo>
                      <a:pt x="648" y="141"/>
                    </a:lnTo>
                    <a:lnTo>
                      <a:pt x="648" y="142"/>
                    </a:lnTo>
                    <a:lnTo>
                      <a:pt x="647" y="138"/>
                    </a:lnTo>
                    <a:lnTo>
                      <a:pt x="647" y="140"/>
                    </a:lnTo>
                    <a:lnTo>
                      <a:pt x="647" y="140"/>
                    </a:lnTo>
                    <a:lnTo>
                      <a:pt x="647" y="141"/>
                    </a:lnTo>
                    <a:lnTo>
                      <a:pt x="648" y="142"/>
                    </a:lnTo>
                    <a:lnTo>
                      <a:pt x="648" y="142"/>
                    </a:lnTo>
                    <a:lnTo>
                      <a:pt x="649" y="148"/>
                    </a:lnTo>
                    <a:lnTo>
                      <a:pt x="649" y="147"/>
                    </a:lnTo>
                    <a:lnTo>
                      <a:pt x="650" y="150"/>
                    </a:lnTo>
                    <a:lnTo>
                      <a:pt x="648" y="146"/>
                    </a:lnTo>
                    <a:lnTo>
                      <a:pt x="650" y="152"/>
                    </a:lnTo>
                    <a:lnTo>
                      <a:pt x="648" y="148"/>
                    </a:lnTo>
                    <a:lnTo>
                      <a:pt x="651" y="157"/>
                    </a:lnTo>
                    <a:lnTo>
                      <a:pt x="651" y="156"/>
                    </a:lnTo>
                    <a:lnTo>
                      <a:pt x="647" y="148"/>
                    </a:lnTo>
                    <a:lnTo>
                      <a:pt x="649" y="154"/>
                    </a:lnTo>
                    <a:lnTo>
                      <a:pt x="647" y="149"/>
                    </a:lnTo>
                    <a:lnTo>
                      <a:pt x="645" y="145"/>
                    </a:lnTo>
                    <a:lnTo>
                      <a:pt x="646" y="147"/>
                    </a:lnTo>
                    <a:lnTo>
                      <a:pt x="645" y="147"/>
                    </a:lnTo>
                    <a:lnTo>
                      <a:pt x="647" y="152"/>
                    </a:lnTo>
                    <a:lnTo>
                      <a:pt x="644" y="145"/>
                    </a:lnTo>
                    <a:lnTo>
                      <a:pt x="645" y="149"/>
                    </a:lnTo>
                    <a:lnTo>
                      <a:pt x="644" y="147"/>
                    </a:lnTo>
                    <a:lnTo>
                      <a:pt x="643" y="146"/>
                    </a:lnTo>
                    <a:lnTo>
                      <a:pt x="644" y="147"/>
                    </a:lnTo>
                    <a:lnTo>
                      <a:pt x="641" y="141"/>
                    </a:lnTo>
                    <a:lnTo>
                      <a:pt x="642" y="145"/>
                    </a:lnTo>
                    <a:lnTo>
                      <a:pt x="642" y="145"/>
                    </a:lnTo>
                    <a:lnTo>
                      <a:pt x="643" y="146"/>
                    </a:lnTo>
                    <a:lnTo>
                      <a:pt x="641" y="141"/>
                    </a:lnTo>
                    <a:lnTo>
                      <a:pt x="642" y="147"/>
                    </a:lnTo>
                    <a:lnTo>
                      <a:pt x="642" y="146"/>
                    </a:lnTo>
                    <a:lnTo>
                      <a:pt x="643" y="148"/>
                    </a:lnTo>
                    <a:lnTo>
                      <a:pt x="643" y="148"/>
                    </a:lnTo>
                    <a:lnTo>
                      <a:pt x="643" y="149"/>
                    </a:lnTo>
                    <a:lnTo>
                      <a:pt x="640" y="142"/>
                    </a:lnTo>
                    <a:lnTo>
                      <a:pt x="642" y="148"/>
                    </a:lnTo>
                    <a:lnTo>
                      <a:pt x="641" y="147"/>
                    </a:lnTo>
                    <a:lnTo>
                      <a:pt x="642" y="150"/>
                    </a:lnTo>
                    <a:lnTo>
                      <a:pt x="641" y="149"/>
                    </a:lnTo>
                    <a:lnTo>
                      <a:pt x="643" y="153"/>
                    </a:lnTo>
                    <a:lnTo>
                      <a:pt x="643" y="152"/>
                    </a:lnTo>
                    <a:lnTo>
                      <a:pt x="643" y="153"/>
                    </a:lnTo>
                    <a:lnTo>
                      <a:pt x="641" y="149"/>
                    </a:lnTo>
                    <a:lnTo>
                      <a:pt x="639" y="144"/>
                    </a:lnTo>
                    <a:lnTo>
                      <a:pt x="639" y="146"/>
                    </a:lnTo>
                    <a:lnTo>
                      <a:pt x="639" y="146"/>
                    </a:lnTo>
                    <a:lnTo>
                      <a:pt x="640" y="146"/>
                    </a:lnTo>
                    <a:lnTo>
                      <a:pt x="642" y="156"/>
                    </a:lnTo>
                    <a:lnTo>
                      <a:pt x="642" y="155"/>
                    </a:lnTo>
                    <a:lnTo>
                      <a:pt x="643" y="158"/>
                    </a:lnTo>
                    <a:lnTo>
                      <a:pt x="639" y="150"/>
                    </a:lnTo>
                    <a:lnTo>
                      <a:pt x="641" y="154"/>
                    </a:lnTo>
                    <a:lnTo>
                      <a:pt x="640" y="154"/>
                    </a:lnTo>
                    <a:lnTo>
                      <a:pt x="643" y="162"/>
                    </a:lnTo>
                    <a:lnTo>
                      <a:pt x="642" y="160"/>
                    </a:lnTo>
                    <a:lnTo>
                      <a:pt x="644" y="164"/>
                    </a:lnTo>
                    <a:lnTo>
                      <a:pt x="645" y="169"/>
                    </a:lnTo>
                    <a:lnTo>
                      <a:pt x="639" y="154"/>
                    </a:lnTo>
                    <a:lnTo>
                      <a:pt x="641" y="162"/>
                    </a:lnTo>
                    <a:lnTo>
                      <a:pt x="641" y="160"/>
                    </a:lnTo>
                    <a:lnTo>
                      <a:pt x="641" y="162"/>
                    </a:lnTo>
                    <a:lnTo>
                      <a:pt x="639" y="158"/>
                    </a:lnTo>
                    <a:lnTo>
                      <a:pt x="640" y="161"/>
                    </a:lnTo>
                    <a:lnTo>
                      <a:pt x="639" y="158"/>
                    </a:lnTo>
                    <a:lnTo>
                      <a:pt x="640" y="161"/>
                    </a:lnTo>
                    <a:lnTo>
                      <a:pt x="639" y="159"/>
                    </a:lnTo>
                    <a:lnTo>
                      <a:pt x="638" y="157"/>
                    </a:lnTo>
                    <a:lnTo>
                      <a:pt x="638" y="157"/>
                    </a:lnTo>
                    <a:lnTo>
                      <a:pt x="638" y="157"/>
                    </a:lnTo>
                    <a:lnTo>
                      <a:pt x="640" y="163"/>
                    </a:lnTo>
                    <a:lnTo>
                      <a:pt x="635" y="152"/>
                    </a:lnTo>
                    <a:lnTo>
                      <a:pt x="636" y="157"/>
                    </a:lnTo>
                    <a:lnTo>
                      <a:pt x="634" y="152"/>
                    </a:lnTo>
                    <a:lnTo>
                      <a:pt x="635" y="154"/>
                    </a:lnTo>
                    <a:lnTo>
                      <a:pt x="635" y="154"/>
                    </a:lnTo>
                    <a:lnTo>
                      <a:pt x="636" y="157"/>
                    </a:lnTo>
                    <a:lnTo>
                      <a:pt x="634" y="153"/>
                    </a:lnTo>
                    <a:lnTo>
                      <a:pt x="635" y="156"/>
                    </a:lnTo>
                    <a:lnTo>
                      <a:pt x="633" y="153"/>
                    </a:lnTo>
                    <a:lnTo>
                      <a:pt x="636" y="160"/>
                    </a:lnTo>
                    <a:lnTo>
                      <a:pt x="635" y="158"/>
                    </a:lnTo>
                    <a:lnTo>
                      <a:pt x="636" y="161"/>
                    </a:lnTo>
                    <a:lnTo>
                      <a:pt x="636" y="161"/>
                    </a:lnTo>
                    <a:lnTo>
                      <a:pt x="633" y="156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8"/>
                    </a:lnTo>
                    <a:lnTo>
                      <a:pt x="636" y="164"/>
                    </a:lnTo>
                    <a:lnTo>
                      <a:pt x="634" y="160"/>
                    </a:lnTo>
                    <a:lnTo>
                      <a:pt x="635" y="163"/>
                    </a:lnTo>
                    <a:lnTo>
                      <a:pt x="635" y="162"/>
                    </a:lnTo>
                    <a:lnTo>
                      <a:pt x="635" y="163"/>
                    </a:lnTo>
                    <a:lnTo>
                      <a:pt x="631" y="156"/>
                    </a:lnTo>
                    <a:lnTo>
                      <a:pt x="637" y="173"/>
                    </a:lnTo>
                    <a:lnTo>
                      <a:pt x="637" y="172"/>
                    </a:lnTo>
                    <a:lnTo>
                      <a:pt x="637" y="173"/>
                    </a:lnTo>
                    <a:lnTo>
                      <a:pt x="638" y="176"/>
                    </a:lnTo>
                    <a:lnTo>
                      <a:pt x="631" y="160"/>
                    </a:lnTo>
                    <a:lnTo>
                      <a:pt x="636" y="174"/>
                    </a:lnTo>
                    <a:lnTo>
                      <a:pt x="632" y="166"/>
                    </a:lnTo>
                    <a:lnTo>
                      <a:pt x="633" y="170"/>
                    </a:lnTo>
                    <a:lnTo>
                      <a:pt x="632" y="168"/>
                    </a:lnTo>
                    <a:lnTo>
                      <a:pt x="634" y="172"/>
                    </a:lnTo>
                    <a:lnTo>
                      <a:pt x="634" y="172"/>
                    </a:lnTo>
                    <a:lnTo>
                      <a:pt x="634" y="174"/>
                    </a:lnTo>
                    <a:lnTo>
                      <a:pt x="635" y="176"/>
                    </a:lnTo>
                    <a:lnTo>
                      <a:pt x="634" y="176"/>
                    </a:lnTo>
                    <a:lnTo>
                      <a:pt x="631" y="166"/>
                    </a:lnTo>
                    <a:lnTo>
                      <a:pt x="631" y="170"/>
                    </a:lnTo>
                    <a:lnTo>
                      <a:pt x="631" y="169"/>
                    </a:lnTo>
                    <a:lnTo>
                      <a:pt x="629" y="164"/>
                    </a:lnTo>
                    <a:lnTo>
                      <a:pt x="630" y="166"/>
                    </a:lnTo>
                    <a:lnTo>
                      <a:pt x="630" y="165"/>
                    </a:lnTo>
                    <a:lnTo>
                      <a:pt x="630" y="168"/>
                    </a:lnTo>
                    <a:lnTo>
                      <a:pt x="629" y="165"/>
                    </a:lnTo>
                    <a:lnTo>
                      <a:pt x="630" y="168"/>
                    </a:lnTo>
                    <a:lnTo>
                      <a:pt x="628" y="164"/>
                    </a:lnTo>
                    <a:lnTo>
                      <a:pt x="629" y="167"/>
                    </a:lnTo>
                    <a:lnTo>
                      <a:pt x="627" y="164"/>
                    </a:lnTo>
                    <a:lnTo>
                      <a:pt x="631" y="175"/>
                    </a:lnTo>
                    <a:lnTo>
                      <a:pt x="630" y="173"/>
                    </a:lnTo>
                    <a:lnTo>
                      <a:pt x="630" y="175"/>
                    </a:lnTo>
                    <a:lnTo>
                      <a:pt x="627" y="168"/>
                    </a:lnTo>
                    <a:lnTo>
                      <a:pt x="628" y="171"/>
                    </a:lnTo>
                    <a:lnTo>
                      <a:pt x="626" y="167"/>
                    </a:lnTo>
                    <a:lnTo>
                      <a:pt x="632" y="186"/>
                    </a:lnTo>
                    <a:lnTo>
                      <a:pt x="631" y="184"/>
                    </a:lnTo>
                    <a:lnTo>
                      <a:pt x="626" y="171"/>
                    </a:lnTo>
                    <a:lnTo>
                      <a:pt x="629" y="182"/>
                    </a:lnTo>
                    <a:lnTo>
                      <a:pt x="627" y="178"/>
                    </a:lnTo>
                    <a:lnTo>
                      <a:pt x="627" y="178"/>
                    </a:lnTo>
                    <a:lnTo>
                      <a:pt x="624" y="172"/>
                    </a:lnTo>
                    <a:lnTo>
                      <a:pt x="628" y="184"/>
                    </a:lnTo>
                    <a:lnTo>
                      <a:pt x="626" y="179"/>
                    </a:lnTo>
                    <a:lnTo>
                      <a:pt x="627" y="183"/>
                    </a:lnTo>
                    <a:lnTo>
                      <a:pt x="625" y="178"/>
                    </a:lnTo>
                    <a:lnTo>
                      <a:pt x="627" y="184"/>
                    </a:lnTo>
                    <a:lnTo>
                      <a:pt x="623" y="176"/>
                    </a:lnTo>
                    <a:lnTo>
                      <a:pt x="624" y="179"/>
                    </a:lnTo>
                    <a:lnTo>
                      <a:pt x="623" y="176"/>
                    </a:lnTo>
                    <a:lnTo>
                      <a:pt x="624" y="179"/>
                    </a:lnTo>
                    <a:lnTo>
                      <a:pt x="622" y="175"/>
                    </a:lnTo>
                    <a:lnTo>
                      <a:pt x="625" y="186"/>
                    </a:lnTo>
                    <a:lnTo>
                      <a:pt x="624" y="184"/>
                    </a:lnTo>
                    <a:lnTo>
                      <a:pt x="625" y="186"/>
                    </a:lnTo>
                    <a:lnTo>
                      <a:pt x="621" y="179"/>
                    </a:lnTo>
                    <a:lnTo>
                      <a:pt x="626" y="194"/>
                    </a:lnTo>
                    <a:lnTo>
                      <a:pt x="625" y="191"/>
                    </a:lnTo>
                    <a:lnTo>
                      <a:pt x="625" y="192"/>
                    </a:lnTo>
                    <a:lnTo>
                      <a:pt x="621" y="185"/>
                    </a:lnTo>
                    <a:lnTo>
                      <a:pt x="624" y="192"/>
                    </a:lnTo>
                    <a:lnTo>
                      <a:pt x="620" y="184"/>
                    </a:lnTo>
                    <a:lnTo>
                      <a:pt x="620" y="187"/>
                    </a:lnTo>
                    <a:lnTo>
                      <a:pt x="618" y="183"/>
                    </a:lnTo>
                    <a:lnTo>
                      <a:pt x="624" y="199"/>
                    </a:lnTo>
                    <a:lnTo>
                      <a:pt x="622" y="196"/>
                    </a:lnTo>
                    <a:lnTo>
                      <a:pt x="620" y="190"/>
                    </a:lnTo>
                    <a:lnTo>
                      <a:pt x="621" y="192"/>
                    </a:lnTo>
                    <a:lnTo>
                      <a:pt x="621" y="192"/>
                    </a:lnTo>
                    <a:lnTo>
                      <a:pt x="622" y="196"/>
                    </a:lnTo>
                    <a:lnTo>
                      <a:pt x="619" y="190"/>
                    </a:lnTo>
                    <a:lnTo>
                      <a:pt x="619" y="191"/>
                    </a:lnTo>
                    <a:lnTo>
                      <a:pt x="617" y="187"/>
                    </a:lnTo>
                    <a:lnTo>
                      <a:pt x="621" y="202"/>
                    </a:lnTo>
                    <a:lnTo>
                      <a:pt x="620" y="199"/>
                    </a:lnTo>
                    <a:lnTo>
                      <a:pt x="621" y="201"/>
                    </a:lnTo>
                    <a:lnTo>
                      <a:pt x="617" y="194"/>
                    </a:lnTo>
                    <a:lnTo>
                      <a:pt x="621" y="206"/>
                    </a:lnTo>
                    <a:lnTo>
                      <a:pt x="617" y="197"/>
                    </a:lnTo>
                    <a:lnTo>
                      <a:pt x="617" y="199"/>
                    </a:lnTo>
                    <a:lnTo>
                      <a:pt x="617" y="198"/>
                    </a:lnTo>
                    <a:lnTo>
                      <a:pt x="617" y="200"/>
                    </a:lnTo>
                    <a:lnTo>
                      <a:pt x="616" y="196"/>
                    </a:lnTo>
                    <a:lnTo>
                      <a:pt x="618" y="203"/>
                    </a:lnTo>
                    <a:lnTo>
                      <a:pt x="614" y="195"/>
                    </a:lnTo>
                    <a:lnTo>
                      <a:pt x="618" y="209"/>
                    </a:lnTo>
                    <a:lnTo>
                      <a:pt x="616" y="205"/>
                    </a:lnTo>
                    <a:lnTo>
                      <a:pt x="618" y="211"/>
                    </a:lnTo>
                    <a:lnTo>
                      <a:pt x="614" y="203"/>
                    </a:lnTo>
                    <a:lnTo>
                      <a:pt x="615" y="205"/>
                    </a:lnTo>
                    <a:lnTo>
                      <a:pt x="613" y="201"/>
                    </a:lnTo>
                    <a:lnTo>
                      <a:pt x="614" y="205"/>
                    </a:lnTo>
                    <a:lnTo>
                      <a:pt x="613" y="202"/>
                    </a:lnTo>
                    <a:lnTo>
                      <a:pt x="616" y="213"/>
                    </a:lnTo>
                    <a:lnTo>
                      <a:pt x="615" y="211"/>
                    </a:lnTo>
                    <a:lnTo>
                      <a:pt x="616" y="213"/>
                    </a:lnTo>
                    <a:lnTo>
                      <a:pt x="612" y="206"/>
                    </a:lnTo>
                    <a:lnTo>
                      <a:pt x="616" y="219"/>
                    </a:lnTo>
                    <a:lnTo>
                      <a:pt x="616" y="218"/>
                    </a:lnTo>
                    <a:lnTo>
                      <a:pt x="615" y="216"/>
                    </a:lnTo>
                    <a:lnTo>
                      <a:pt x="615" y="217"/>
                    </a:lnTo>
                    <a:lnTo>
                      <a:pt x="611" y="209"/>
                    </a:lnTo>
                    <a:lnTo>
                      <a:pt x="615" y="220"/>
                    </a:lnTo>
                    <a:lnTo>
                      <a:pt x="609" y="210"/>
                    </a:lnTo>
                    <a:lnTo>
                      <a:pt x="617" y="232"/>
                    </a:lnTo>
                    <a:lnTo>
                      <a:pt x="608" y="214"/>
                    </a:lnTo>
                    <a:lnTo>
                      <a:pt x="614" y="235"/>
                    </a:lnTo>
                    <a:lnTo>
                      <a:pt x="613" y="233"/>
                    </a:lnTo>
                    <a:lnTo>
                      <a:pt x="616" y="241"/>
                    </a:lnTo>
                    <a:lnTo>
                      <a:pt x="616" y="241"/>
                    </a:lnTo>
                    <a:lnTo>
                      <a:pt x="610" y="229"/>
                    </a:lnTo>
                    <a:lnTo>
                      <a:pt x="609" y="227"/>
                    </a:lnTo>
                    <a:lnTo>
                      <a:pt x="609" y="228"/>
                    </a:lnTo>
                    <a:lnTo>
                      <a:pt x="607" y="223"/>
                    </a:lnTo>
                    <a:lnTo>
                      <a:pt x="609" y="230"/>
                    </a:lnTo>
                    <a:lnTo>
                      <a:pt x="605" y="222"/>
                    </a:lnTo>
                    <a:lnTo>
                      <a:pt x="610" y="237"/>
                    </a:lnTo>
                    <a:lnTo>
                      <a:pt x="609" y="236"/>
                    </a:lnTo>
                    <a:lnTo>
                      <a:pt x="610" y="238"/>
                    </a:lnTo>
                    <a:lnTo>
                      <a:pt x="606" y="231"/>
                    </a:lnTo>
                    <a:lnTo>
                      <a:pt x="607" y="234"/>
                    </a:lnTo>
                    <a:lnTo>
                      <a:pt x="604" y="228"/>
                    </a:lnTo>
                    <a:lnTo>
                      <a:pt x="607" y="238"/>
                    </a:lnTo>
                    <a:lnTo>
                      <a:pt x="606" y="235"/>
                    </a:lnTo>
                    <a:lnTo>
                      <a:pt x="610" y="250"/>
                    </a:lnTo>
                    <a:cubicBezTo>
                      <a:pt x="610" y="250"/>
                      <a:pt x="610" y="251"/>
                      <a:pt x="610" y="251"/>
                    </a:cubicBezTo>
                    <a:lnTo>
                      <a:pt x="602" y="235"/>
                    </a:lnTo>
                    <a:lnTo>
                      <a:pt x="604" y="242"/>
                    </a:lnTo>
                    <a:lnTo>
                      <a:pt x="603" y="240"/>
                    </a:lnTo>
                    <a:lnTo>
                      <a:pt x="605" y="246"/>
                    </a:lnTo>
                    <a:lnTo>
                      <a:pt x="602" y="239"/>
                    </a:lnTo>
                    <a:lnTo>
                      <a:pt x="605" y="250"/>
                    </a:lnTo>
                    <a:lnTo>
                      <a:pt x="604" y="248"/>
                    </a:lnTo>
                    <a:lnTo>
                      <a:pt x="605" y="250"/>
                    </a:lnTo>
                    <a:lnTo>
                      <a:pt x="601" y="243"/>
                    </a:lnTo>
                    <a:lnTo>
                      <a:pt x="606" y="259"/>
                    </a:lnTo>
                    <a:cubicBezTo>
                      <a:pt x="606" y="259"/>
                      <a:pt x="605" y="260"/>
                      <a:pt x="605" y="260"/>
                    </a:cubicBezTo>
                    <a:lnTo>
                      <a:pt x="598" y="247"/>
                    </a:lnTo>
                    <a:lnTo>
                      <a:pt x="604" y="263"/>
                    </a:lnTo>
                    <a:cubicBezTo>
                      <a:pt x="604" y="263"/>
                      <a:pt x="604" y="264"/>
                      <a:pt x="603" y="264"/>
                    </a:cubicBezTo>
                    <a:lnTo>
                      <a:pt x="597" y="251"/>
                    </a:lnTo>
                    <a:lnTo>
                      <a:pt x="602" y="268"/>
                    </a:lnTo>
                    <a:cubicBezTo>
                      <a:pt x="602" y="269"/>
                      <a:pt x="601" y="269"/>
                      <a:pt x="601" y="270"/>
                    </a:cubicBezTo>
                    <a:lnTo>
                      <a:pt x="596" y="260"/>
                    </a:lnTo>
                    <a:lnTo>
                      <a:pt x="598" y="267"/>
                    </a:lnTo>
                    <a:lnTo>
                      <a:pt x="594" y="259"/>
                    </a:lnTo>
                    <a:lnTo>
                      <a:pt x="599" y="275"/>
                    </a:lnTo>
                    <a:cubicBezTo>
                      <a:pt x="599" y="276"/>
                      <a:pt x="599" y="276"/>
                      <a:pt x="599" y="276"/>
                    </a:cubicBezTo>
                    <a:lnTo>
                      <a:pt x="593" y="265"/>
                    </a:lnTo>
                    <a:lnTo>
                      <a:pt x="597" y="279"/>
                    </a:lnTo>
                    <a:cubicBezTo>
                      <a:pt x="597" y="280"/>
                      <a:pt x="596" y="281"/>
                      <a:pt x="596" y="282"/>
                    </a:cubicBezTo>
                    <a:lnTo>
                      <a:pt x="591" y="272"/>
                    </a:lnTo>
                    <a:lnTo>
                      <a:pt x="595" y="285"/>
                    </a:lnTo>
                    <a:cubicBezTo>
                      <a:pt x="586" y="310"/>
                      <a:pt x="581" y="336"/>
                      <a:pt x="583" y="362"/>
                    </a:cubicBezTo>
                    <a:lnTo>
                      <a:pt x="582" y="434"/>
                    </a:lnTo>
                    <a:cubicBezTo>
                      <a:pt x="582" y="434"/>
                      <a:pt x="562" y="410"/>
                      <a:pt x="564" y="450"/>
                    </a:cubicBezTo>
                    <a:cubicBezTo>
                      <a:pt x="565" y="491"/>
                      <a:pt x="568" y="569"/>
                      <a:pt x="619" y="580"/>
                    </a:cubicBezTo>
                    <a:cubicBezTo>
                      <a:pt x="619" y="580"/>
                      <a:pt x="652" y="785"/>
                      <a:pt x="726" y="805"/>
                    </a:cubicBezTo>
                    <a:lnTo>
                      <a:pt x="737" y="911"/>
                    </a:lnTo>
                    <a:cubicBezTo>
                      <a:pt x="737" y="911"/>
                      <a:pt x="378" y="1097"/>
                      <a:pt x="326" y="1124"/>
                    </a:cubicBezTo>
                    <a:cubicBezTo>
                      <a:pt x="273" y="1151"/>
                      <a:pt x="211" y="1162"/>
                      <a:pt x="205" y="1416"/>
                    </a:cubicBezTo>
                    <a:cubicBezTo>
                      <a:pt x="198" y="1669"/>
                      <a:pt x="108" y="2034"/>
                      <a:pt x="109" y="2069"/>
                    </a:cubicBezTo>
                    <a:cubicBezTo>
                      <a:pt x="110" y="2103"/>
                      <a:pt x="101" y="2192"/>
                      <a:pt x="102" y="2220"/>
                    </a:cubicBezTo>
                    <a:cubicBezTo>
                      <a:pt x="103" y="2248"/>
                      <a:pt x="99" y="2258"/>
                      <a:pt x="96" y="2300"/>
                    </a:cubicBezTo>
                    <a:cubicBezTo>
                      <a:pt x="92" y="2342"/>
                      <a:pt x="76" y="2399"/>
                      <a:pt x="81" y="2423"/>
                    </a:cubicBezTo>
                    <a:cubicBezTo>
                      <a:pt x="87" y="2446"/>
                      <a:pt x="106" y="2464"/>
                      <a:pt x="98" y="2506"/>
                    </a:cubicBezTo>
                    <a:cubicBezTo>
                      <a:pt x="90" y="2549"/>
                      <a:pt x="81" y="2554"/>
                      <a:pt x="87" y="2582"/>
                    </a:cubicBezTo>
                    <a:cubicBezTo>
                      <a:pt x="93" y="2610"/>
                      <a:pt x="88" y="2614"/>
                      <a:pt x="89" y="2647"/>
                    </a:cubicBezTo>
                    <a:cubicBezTo>
                      <a:pt x="90" y="2680"/>
                      <a:pt x="54" y="2681"/>
                      <a:pt x="83" y="2746"/>
                    </a:cubicBezTo>
                    <a:cubicBezTo>
                      <a:pt x="114" y="2810"/>
                      <a:pt x="0" y="3405"/>
                      <a:pt x="240" y="3321"/>
                    </a:cubicBezTo>
                    <a:cubicBezTo>
                      <a:pt x="240" y="3321"/>
                      <a:pt x="267" y="3696"/>
                      <a:pt x="289" y="3964"/>
                    </a:cubicBezTo>
                    <a:cubicBezTo>
                      <a:pt x="311" y="4232"/>
                      <a:pt x="430" y="4946"/>
                      <a:pt x="431" y="4983"/>
                    </a:cubicBezTo>
                    <a:cubicBezTo>
                      <a:pt x="433" y="5021"/>
                      <a:pt x="408" y="5034"/>
                      <a:pt x="422" y="5071"/>
                    </a:cubicBezTo>
                    <a:cubicBezTo>
                      <a:pt x="436" y="5108"/>
                      <a:pt x="476" y="5194"/>
                      <a:pt x="453" y="5239"/>
                    </a:cubicBezTo>
                    <a:cubicBezTo>
                      <a:pt x="430" y="5283"/>
                      <a:pt x="393" y="5322"/>
                      <a:pt x="414" y="5365"/>
                    </a:cubicBezTo>
                    <a:cubicBezTo>
                      <a:pt x="434" y="5408"/>
                      <a:pt x="479" y="5437"/>
                      <a:pt x="480" y="5469"/>
                    </a:cubicBezTo>
                    <a:cubicBezTo>
                      <a:pt x="481" y="5500"/>
                      <a:pt x="507" y="5530"/>
                      <a:pt x="483" y="5556"/>
                    </a:cubicBezTo>
                    <a:cubicBezTo>
                      <a:pt x="459" y="5582"/>
                      <a:pt x="276" y="5714"/>
                      <a:pt x="279" y="5801"/>
                    </a:cubicBezTo>
                    <a:cubicBezTo>
                      <a:pt x="282" y="5888"/>
                      <a:pt x="508" y="5905"/>
                      <a:pt x="563" y="5878"/>
                    </a:cubicBezTo>
                    <a:cubicBezTo>
                      <a:pt x="618" y="5851"/>
                      <a:pt x="802" y="5732"/>
                      <a:pt x="802" y="5732"/>
                    </a:cubicBezTo>
                    <a:lnTo>
                      <a:pt x="815" y="5750"/>
                    </a:lnTo>
                    <a:cubicBezTo>
                      <a:pt x="815" y="5750"/>
                      <a:pt x="976" y="5726"/>
                      <a:pt x="974" y="5676"/>
                    </a:cubicBezTo>
                    <a:cubicBezTo>
                      <a:pt x="973" y="5626"/>
                      <a:pt x="945" y="5534"/>
                      <a:pt x="913" y="5516"/>
                    </a:cubicBezTo>
                    <a:lnTo>
                      <a:pt x="894" y="5517"/>
                    </a:lnTo>
                    <a:lnTo>
                      <a:pt x="880" y="5473"/>
                    </a:lnTo>
                    <a:lnTo>
                      <a:pt x="967" y="5470"/>
                    </a:lnTo>
                    <a:cubicBezTo>
                      <a:pt x="967" y="5470"/>
                      <a:pt x="952" y="5383"/>
                      <a:pt x="970" y="5364"/>
                    </a:cubicBezTo>
                    <a:cubicBezTo>
                      <a:pt x="988" y="5345"/>
                      <a:pt x="999" y="5319"/>
                      <a:pt x="986" y="5301"/>
                    </a:cubicBezTo>
                    <a:cubicBezTo>
                      <a:pt x="973" y="5283"/>
                      <a:pt x="947" y="5265"/>
                      <a:pt x="953" y="5240"/>
                    </a:cubicBezTo>
                    <a:cubicBezTo>
                      <a:pt x="958" y="5214"/>
                      <a:pt x="987" y="5151"/>
                      <a:pt x="974" y="5120"/>
                    </a:cubicBezTo>
                    <a:cubicBezTo>
                      <a:pt x="960" y="5090"/>
                      <a:pt x="948" y="5115"/>
                      <a:pt x="972" y="5070"/>
                    </a:cubicBezTo>
                    <a:cubicBezTo>
                      <a:pt x="995" y="5026"/>
                      <a:pt x="993" y="4976"/>
                      <a:pt x="998" y="4920"/>
                    </a:cubicBezTo>
                    <a:cubicBezTo>
                      <a:pt x="1002" y="4863"/>
                      <a:pt x="974" y="4621"/>
                      <a:pt x="983" y="4502"/>
                    </a:cubicBezTo>
                    <a:cubicBezTo>
                      <a:pt x="991" y="4383"/>
                      <a:pt x="1014" y="4332"/>
                      <a:pt x="992" y="4233"/>
                    </a:cubicBezTo>
                    <a:cubicBezTo>
                      <a:pt x="970" y="4134"/>
                      <a:pt x="971" y="3809"/>
                      <a:pt x="971" y="3809"/>
                    </a:cubicBezTo>
                    <a:cubicBezTo>
                      <a:pt x="971" y="3809"/>
                      <a:pt x="1194" y="4294"/>
                      <a:pt x="1232" y="4493"/>
                    </a:cubicBezTo>
                    <a:cubicBezTo>
                      <a:pt x="1232" y="4493"/>
                      <a:pt x="1209" y="4531"/>
                      <a:pt x="1242" y="4580"/>
                    </a:cubicBezTo>
                    <a:cubicBezTo>
                      <a:pt x="1275" y="4629"/>
                      <a:pt x="1263" y="4654"/>
                      <a:pt x="1277" y="4691"/>
                    </a:cubicBezTo>
                    <a:cubicBezTo>
                      <a:pt x="1291" y="4728"/>
                      <a:pt x="1428" y="5267"/>
                      <a:pt x="1464" y="5403"/>
                    </a:cubicBezTo>
                    <a:cubicBezTo>
                      <a:pt x="1500" y="5539"/>
                      <a:pt x="1596" y="5754"/>
                      <a:pt x="1597" y="5779"/>
                    </a:cubicBezTo>
                    <a:cubicBezTo>
                      <a:pt x="1597" y="5804"/>
                      <a:pt x="1599" y="5835"/>
                      <a:pt x="1599" y="5835"/>
                    </a:cubicBezTo>
                    <a:cubicBezTo>
                      <a:pt x="1599" y="5835"/>
                      <a:pt x="1648" y="5833"/>
                      <a:pt x="1673" y="5832"/>
                    </a:cubicBezTo>
                    <a:cubicBezTo>
                      <a:pt x="1698" y="5832"/>
                      <a:pt x="1718" y="5843"/>
                      <a:pt x="1718" y="5843"/>
                    </a:cubicBezTo>
                    <a:lnTo>
                      <a:pt x="1700" y="5888"/>
                    </a:lnTo>
                    <a:cubicBezTo>
                      <a:pt x="1700" y="5888"/>
                      <a:pt x="1698" y="5896"/>
                      <a:pt x="1695" y="5908"/>
                    </a:cubicBezTo>
                    <a:cubicBezTo>
                      <a:pt x="1680" y="5977"/>
                      <a:pt x="1638" y="6211"/>
                      <a:pt x="1786" y="6226"/>
                    </a:cubicBezTo>
                    <a:cubicBezTo>
                      <a:pt x="1792" y="6227"/>
                      <a:pt x="1798" y="6228"/>
                      <a:pt x="1806" y="6227"/>
                    </a:cubicBezTo>
                    <a:cubicBezTo>
                      <a:pt x="1900" y="6224"/>
                      <a:pt x="2039" y="6107"/>
                      <a:pt x="2036" y="6013"/>
                    </a:cubicBezTo>
                    <a:cubicBezTo>
                      <a:pt x="2032" y="5920"/>
                      <a:pt x="2071" y="5937"/>
                      <a:pt x="2056" y="5888"/>
                    </a:cubicBezTo>
                    <a:close/>
                    <a:moveTo>
                      <a:pt x="778" y="51"/>
                    </a:moveTo>
                    <a:lnTo>
                      <a:pt x="778" y="51"/>
                    </a:lnTo>
                    <a:lnTo>
                      <a:pt x="778" y="51"/>
                    </a:lnTo>
                    <a:lnTo>
                      <a:pt x="778" y="52"/>
                    </a:lnTo>
                    <a:cubicBezTo>
                      <a:pt x="778" y="51"/>
                      <a:pt x="778" y="52"/>
                      <a:pt x="778" y="51"/>
                    </a:cubicBezTo>
                    <a:close/>
                    <a:moveTo>
                      <a:pt x="779" y="54"/>
                    </a:moveTo>
                    <a:lnTo>
                      <a:pt x="779" y="54"/>
                    </a:lnTo>
                    <a:lnTo>
                      <a:pt x="778" y="52"/>
                    </a:lnTo>
                    <a:cubicBezTo>
                      <a:pt x="778" y="52"/>
                      <a:pt x="779" y="52"/>
                      <a:pt x="779" y="53"/>
                    </a:cubicBezTo>
                    <a:cubicBezTo>
                      <a:pt x="779" y="53"/>
                      <a:pt x="779" y="54"/>
                      <a:pt x="779" y="55"/>
                    </a:cubicBezTo>
                    <a:cubicBezTo>
                      <a:pt x="779" y="55"/>
                      <a:pt x="779" y="54"/>
                      <a:pt x="779" y="54"/>
                    </a:cubicBezTo>
                    <a:close/>
                    <a:moveTo>
                      <a:pt x="751" y="61"/>
                    </a:moveTo>
                    <a:lnTo>
                      <a:pt x="751" y="61"/>
                    </a:lnTo>
                    <a:cubicBezTo>
                      <a:pt x="751" y="62"/>
                      <a:pt x="751" y="63"/>
                      <a:pt x="751" y="63"/>
                    </a:cubicBezTo>
                    <a:cubicBezTo>
                      <a:pt x="752" y="64"/>
                      <a:pt x="752" y="65"/>
                      <a:pt x="752" y="66"/>
                    </a:cubicBezTo>
                    <a:cubicBezTo>
                      <a:pt x="751" y="64"/>
                      <a:pt x="751" y="63"/>
                      <a:pt x="751" y="61"/>
                    </a:cubicBezTo>
                    <a:close/>
                    <a:moveTo>
                      <a:pt x="741" y="65"/>
                    </a:moveTo>
                    <a:lnTo>
                      <a:pt x="741" y="65"/>
                    </a:lnTo>
                    <a:cubicBezTo>
                      <a:pt x="741" y="65"/>
                      <a:pt x="741" y="65"/>
                      <a:pt x="741" y="64"/>
                    </a:cubicBezTo>
                    <a:lnTo>
                      <a:pt x="741" y="66"/>
                    </a:lnTo>
                    <a:cubicBezTo>
                      <a:pt x="741" y="66"/>
                      <a:pt x="741" y="66"/>
                      <a:pt x="741" y="65"/>
                    </a:cubicBezTo>
                    <a:close/>
                    <a:moveTo>
                      <a:pt x="742" y="68"/>
                    </a:moveTo>
                    <a:lnTo>
                      <a:pt x="742" y="68"/>
                    </a:lnTo>
                    <a:cubicBezTo>
                      <a:pt x="742" y="69"/>
                      <a:pt x="742" y="69"/>
                      <a:pt x="742" y="69"/>
                    </a:cubicBezTo>
                    <a:lnTo>
                      <a:pt x="742" y="70"/>
                    </a:lnTo>
                    <a:cubicBezTo>
                      <a:pt x="742" y="69"/>
                      <a:pt x="742" y="69"/>
                      <a:pt x="742" y="68"/>
                    </a:cubicBezTo>
                    <a:close/>
                    <a:moveTo>
                      <a:pt x="692" y="104"/>
                    </a:moveTo>
                    <a:lnTo>
                      <a:pt x="692" y="104"/>
                    </a:lnTo>
                    <a:cubicBezTo>
                      <a:pt x="692" y="103"/>
                      <a:pt x="692" y="102"/>
                      <a:pt x="691" y="101"/>
                    </a:cubicBezTo>
                    <a:lnTo>
                      <a:pt x="693" y="107"/>
                    </a:lnTo>
                    <a:lnTo>
                      <a:pt x="692" y="104"/>
                    </a:lnTo>
                    <a:close/>
                    <a:moveTo>
                      <a:pt x="700" y="93"/>
                    </a:moveTo>
                    <a:lnTo>
                      <a:pt x="700" y="93"/>
                    </a:lnTo>
                    <a:cubicBezTo>
                      <a:pt x="700" y="93"/>
                      <a:pt x="700" y="92"/>
                      <a:pt x="700" y="92"/>
                    </a:cubicBezTo>
                    <a:lnTo>
                      <a:pt x="701" y="95"/>
                    </a:lnTo>
                    <a:lnTo>
                      <a:pt x="700" y="93"/>
                    </a:lnTo>
                    <a:close/>
                    <a:moveTo>
                      <a:pt x="707" y="97"/>
                    </a:moveTo>
                    <a:lnTo>
                      <a:pt x="707" y="97"/>
                    </a:lnTo>
                    <a:cubicBezTo>
                      <a:pt x="707" y="97"/>
                      <a:pt x="707" y="97"/>
                      <a:pt x="706" y="97"/>
                    </a:cubicBezTo>
                    <a:lnTo>
                      <a:pt x="707" y="97"/>
                    </a:lnTo>
                    <a:lnTo>
                      <a:pt x="707" y="97"/>
                    </a:lnTo>
                    <a:close/>
                    <a:moveTo>
                      <a:pt x="709" y="94"/>
                    </a:moveTo>
                    <a:lnTo>
                      <a:pt x="709" y="94"/>
                    </a:lnTo>
                    <a:lnTo>
                      <a:pt x="709" y="94"/>
                    </a:lnTo>
                    <a:lnTo>
                      <a:pt x="709" y="94"/>
                    </a:lnTo>
                    <a:lnTo>
                      <a:pt x="709" y="94"/>
                    </a:lnTo>
                    <a:close/>
                    <a:moveTo>
                      <a:pt x="708" y="91"/>
                    </a:moveTo>
                    <a:lnTo>
                      <a:pt x="708" y="91"/>
                    </a:lnTo>
                    <a:lnTo>
                      <a:pt x="708" y="92"/>
                    </a:lnTo>
                    <a:cubicBezTo>
                      <a:pt x="708" y="93"/>
                      <a:pt x="708" y="93"/>
                      <a:pt x="708" y="93"/>
                    </a:cubicBezTo>
                    <a:lnTo>
                      <a:pt x="708" y="93"/>
                    </a:lnTo>
                    <a:lnTo>
                      <a:pt x="708" y="91"/>
                    </a:lnTo>
                    <a:close/>
                    <a:moveTo>
                      <a:pt x="708" y="93"/>
                    </a:moveTo>
                    <a:lnTo>
                      <a:pt x="708" y="93"/>
                    </a:lnTo>
                    <a:lnTo>
                      <a:pt x="709" y="94"/>
                    </a:lnTo>
                    <a:cubicBezTo>
                      <a:pt x="709" y="94"/>
                      <a:pt x="709" y="94"/>
                      <a:pt x="709" y="95"/>
                    </a:cubicBezTo>
                    <a:cubicBezTo>
                      <a:pt x="709" y="94"/>
                      <a:pt x="708" y="94"/>
                      <a:pt x="708" y="94"/>
                    </a:cubicBezTo>
                    <a:lnTo>
                      <a:pt x="708" y="93"/>
                    </a:lnTo>
                    <a:close/>
                    <a:moveTo>
                      <a:pt x="709" y="96"/>
                    </a:moveTo>
                    <a:lnTo>
                      <a:pt x="709" y="96"/>
                    </a:lnTo>
                    <a:lnTo>
                      <a:pt x="709" y="95"/>
                    </a:lnTo>
                    <a:cubicBezTo>
                      <a:pt x="709" y="95"/>
                      <a:pt x="709" y="95"/>
                      <a:pt x="709" y="95"/>
                    </a:cubicBezTo>
                    <a:cubicBezTo>
                      <a:pt x="709" y="96"/>
                      <a:pt x="709" y="96"/>
                      <a:pt x="709" y="97"/>
                    </a:cubicBezTo>
                    <a:lnTo>
                      <a:pt x="709" y="96"/>
                    </a:lnTo>
                    <a:close/>
                    <a:moveTo>
                      <a:pt x="710" y="98"/>
                    </a:moveTo>
                    <a:lnTo>
                      <a:pt x="710" y="98"/>
                    </a:lnTo>
                    <a:cubicBezTo>
                      <a:pt x="710" y="98"/>
                      <a:pt x="710" y="98"/>
                      <a:pt x="710" y="98"/>
                    </a:cubicBezTo>
                    <a:cubicBezTo>
                      <a:pt x="710" y="98"/>
                      <a:pt x="710" y="98"/>
                      <a:pt x="710" y="99"/>
                    </a:cubicBezTo>
                    <a:lnTo>
                      <a:pt x="710" y="98"/>
                    </a:lnTo>
                    <a:close/>
                    <a:moveTo>
                      <a:pt x="709" y="96"/>
                    </a:moveTo>
                    <a:lnTo>
                      <a:pt x="709" y="96"/>
                    </a:lnTo>
                    <a:cubicBezTo>
                      <a:pt x="709" y="96"/>
                      <a:pt x="709" y="95"/>
                      <a:pt x="709" y="95"/>
                    </a:cubicBezTo>
                    <a:lnTo>
                      <a:pt x="710" y="97"/>
                    </a:lnTo>
                    <a:lnTo>
                      <a:pt x="710" y="98"/>
                    </a:lnTo>
                    <a:cubicBezTo>
                      <a:pt x="710" y="97"/>
                      <a:pt x="709" y="97"/>
                      <a:pt x="709" y="96"/>
                    </a:cubicBezTo>
                    <a:close/>
                    <a:moveTo>
                      <a:pt x="715" y="87"/>
                    </a:moveTo>
                    <a:lnTo>
                      <a:pt x="715" y="87"/>
                    </a:lnTo>
                    <a:lnTo>
                      <a:pt x="715" y="87"/>
                    </a:lnTo>
                    <a:lnTo>
                      <a:pt x="715" y="88"/>
                    </a:lnTo>
                    <a:lnTo>
                      <a:pt x="715" y="87"/>
                    </a:lnTo>
                    <a:close/>
                    <a:moveTo>
                      <a:pt x="718" y="88"/>
                    </a:moveTo>
                    <a:lnTo>
                      <a:pt x="718" y="88"/>
                    </a:lnTo>
                    <a:lnTo>
                      <a:pt x="718" y="88"/>
                    </a:lnTo>
                    <a:lnTo>
                      <a:pt x="719" y="89"/>
                    </a:lnTo>
                    <a:cubicBezTo>
                      <a:pt x="719" y="89"/>
                      <a:pt x="719" y="89"/>
                      <a:pt x="719" y="89"/>
                    </a:cubicBezTo>
                    <a:cubicBezTo>
                      <a:pt x="718" y="89"/>
                      <a:pt x="718" y="89"/>
                      <a:pt x="718" y="88"/>
                    </a:cubicBezTo>
                    <a:close/>
                    <a:moveTo>
                      <a:pt x="719" y="90"/>
                    </a:moveTo>
                    <a:lnTo>
                      <a:pt x="719" y="90"/>
                    </a:lnTo>
                    <a:lnTo>
                      <a:pt x="719" y="90"/>
                    </a:lnTo>
                    <a:cubicBezTo>
                      <a:pt x="719" y="90"/>
                      <a:pt x="719" y="90"/>
                      <a:pt x="719" y="91"/>
                    </a:cubicBezTo>
                    <a:lnTo>
                      <a:pt x="719" y="91"/>
                    </a:lnTo>
                    <a:cubicBezTo>
                      <a:pt x="719" y="91"/>
                      <a:pt x="719" y="90"/>
                      <a:pt x="719" y="90"/>
                    </a:cubicBezTo>
                    <a:close/>
                    <a:moveTo>
                      <a:pt x="719" y="93"/>
                    </a:moveTo>
                    <a:lnTo>
                      <a:pt x="719" y="93"/>
                    </a:lnTo>
                    <a:lnTo>
                      <a:pt x="719" y="92"/>
                    </a:lnTo>
                    <a:cubicBezTo>
                      <a:pt x="719" y="92"/>
                      <a:pt x="719" y="92"/>
                      <a:pt x="719" y="93"/>
                    </a:cubicBezTo>
                    <a:lnTo>
                      <a:pt x="719" y="94"/>
                    </a:lnTo>
                    <a:lnTo>
                      <a:pt x="719" y="93"/>
                    </a:lnTo>
                    <a:close/>
                    <a:moveTo>
                      <a:pt x="719" y="85"/>
                    </a:moveTo>
                    <a:lnTo>
                      <a:pt x="719" y="85"/>
                    </a:lnTo>
                    <a:lnTo>
                      <a:pt x="718" y="82"/>
                    </a:lnTo>
                    <a:lnTo>
                      <a:pt x="719" y="86"/>
                    </a:lnTo>
                    <a:lnTo>
                      <a:pt x="719" y="85"/>
                    </a:lnTo>
                    <a:close/>
                    <a:moveTo>
                      <a:pt x="722" y="86"/>
                    </a:moveTo>
                    <a:lnTo>
                      <a:pt x="722" y="86"/>
                    </a:lnTo>
                    <a:lnTo>
                      <a:pt x="722" y="85"/>
                    </a:lnTo>
                    <a:cubicBezTo>
                      <a:pt x="722" y="85"/>
                      <a:pt x="723" y="86"/>
                      <a:pt x="723" y="86"/>
                    </a:cubicBezTo>
                    <a:cubicBezTo>
                      <a:pt x="723" y="86"/>
                      <a:pt x="723" y="86"/>
                      <a:pt x="723" y="86"/>
                    </a:cubicBezTo>
                    <a:lnTo>
                      <a:pt x="722" y="86"/>
                    </a:lnTo>
                    <a:close/>
                    <a:moveTo>
                      <a:pt x="723" y="88"/>
                    </a:moveTo>
                    <a:lnTo>
                      <a:pt x="723" y="88"/>
                    </a:lnTo>
                    <a:cubicBezTo>
                      <a:pt x="723" y="88"/>
                      <a:pt x="723" y="88"/>
                      <a:pt x="723" y="88"/>
                    </a:cubicBezTo>
                    <a:cubicBezTo>
                      <a:pt x="723" y="88"/>
                      <a:pt x="724" y="88"/>
                      <a:pt x="724" y="89"/>
                    </a:cubicBezTo>
                    <a:lnTo>
                      <a:pt x="723" y="88"/>
                    </a:lnTo>
                    <a:close/>
                    <a:moveTo>
                      <a:pt x="725" y="88"/>
                    </a:moveTo>
                    <a:lnTo>
                      <a:pt x="725" y="88"/>
                    </a:lnTo>
                    <a:cubicBezTo>
                      <a:pt x="725" y="88"/>
                      <a:pt x="725" y="87"/>
                      <a:pt x="725" y="87"/>
                    </a:cubicBezTo>
                    <a:cubicBezTo>
                      <a:pt x="725" y="88"/>
                      <a:pt x="726" y="89"/>
                      <a:pt x="726" y="90"/>
                    </a:cubicBezTo>
                    <a:lnTo>
                      <a:pt x="725" y="88"/>
                    </a:lnTo>
                    <a:close/>
                    <a:moveTo>
                      <a:pt x="726" y="87"/>
                    </a:moveTo>
                    <a:lnTo>
                      <a:pt x="726" y="87"/>
                    </a:lnTo>
                    <a:cubicBezTo>
                      <a:pt x="725" y="86"/>
                      <a:pt x="725" y="84"/>
                      <a:pt x="724" y="83"/>
                    </a:cubicBezTo>
                    <a:cubicBezTo>
                      <a:pt x="724" y="83"/>
                      <a:pt x="724" y="83"/>
                      <a:pt x="724" y="83"/>
                    </a:cubicBezTo>
                    <a:lnTo>
                      <a:pt x="726" y="88"/>
                    </a:lnTo>
                    <a:cubicBezTo>
                      <a:pt x="726" y="88"/>
                      <a:pt x="726" y="89"/>
                      <a:pt x="727" y="89"/>
                    </a:cubicBezTo>
                    <a:cubicBezTo>
                      <a:pt x="726" y="88"/>
                      <a:pt x="726" y="88"/>
                      <a:pt x="726" y="87"/>
                    </a:cubicBezTo>
                    <a:close/>
                    <a:moveTo>
                      <a:pt x="729" y="81"/>
                    </a:moveTo>
                    <a:lnTo>
                      <a:pt x="729" y="81"/>
                    </a:lnTo>
                    <a:lnTo>
                      <a:pt x="729" y="81"/>
                    </a:lnTo>
                    <a:lnTo>
                      <a:pt x="729" y="80"/>
                    </a:lnTo>
                    <a:lnTo>
                      <a:pt x="729" y="81"/>
                    </a:lnTo>
                    <a:close/>
                    <a:moveTo>
                      <a:pt x="727" y="76"/>
                    </a:moveTo>
                    <a:lnTo>
                      <a:pt x="727" y="76"/>
                    </a:lnTo>
                    <a:lnTo>
                      <a:pt x="729" y="82"/>
                    </a:lnTo>
                    <a:lnTo>
                      <a:pt x="729" y="83"/>
                    </a:lnTo>
                    <a:cubicBezTo>
                      <a:pt x="728" y="82"/>
                      <a:pt x="728" y="82"/>
                      <a:pt x="728" y="81"/>
                    </a:cubicBezTo>
                    <a:cubicBezTo>
                      <a:pt x="727" y="79"/>
                      <a:pt x="727" y="77"/>
                      <a:pt x="727" y="76"/>
                    </a:cubicBezTo>
                    <a:close/>
                    <a:moveTo>
                      <a:pt x="728" y="84"/>
                    </a:moveTo>
                    <a:lnTo>
                      <a:pt x="728" y="84"/>
                    </a:lnTo>
                    <a:cubicBezTo>
                      <a:pt x="728" y="84"/>
                      <a:pt x="728" y="83"/>
                      <a:pt x="728" y="83"/>
                    </a:cubicBezTo>
                    <a:cubicBezTo>
                      <a:pt x="728" y="84"/>
                      <a:pt x="729" y="84"/>
                      <a:pt x="729" y="85"/>
                    </a:cubicBezTo>
                    <a:lnTo>
                      <a:pt x="729" y="86"/>
                    </a:lnTo>
                    <a:lnTo>
                      <a:pt x="728" y="84"/>
                    </a:lnTo>
                    <a:close/>
                    <a:moveTo>
                      <a:pt x="732" y="82"/>
                    </a:moveTo>
                    <a:lnTo>
                      <a:pt x="732" y="82"/>
                    </a:lnTo>
                    <a:cubicBezTo>
                      <a:pt x="732" y="80"/>
                      <a:pt x="732" y="78"/>
                      <a:pt x="732" y="78"/>
                    </a:cubicBezTo>
                    <a:cubicBezTo>
                      <a:pt x="732" y="78"/>
                      <a:pt x="732" y="80"/>
                      <a:pt x="732" y="81"/>
                    </a:cubicBezTo>
                    <a:lnTo>
                      <a:pt x="731" y="79"/>
                    </a:lnTo>
                    <a:cubicBezTo>
                      <a:pt x="730" y="75"/>
                      <a:pt x="729" y="72"/>
                      <a:pt x="729" y="70"/>
                    </a:cubicBezTo>
                    <a:cubicBezTo>
                      <a:pt x="729" y="72"/>
                      <a:pt x="731" y="75"/>
                      <a:pt x="732" y="79"/>
                    </a:cubicBezTo>
                    <a:cubicBezTo>
                      <a:pt x="731" y="77"/>
                      <a:pt x="731" y="76"/>
                      <a:pt x="731" y="76"/>
                    </a:cubicBezTo>
                    <a:cubicBezTo>
                      <a:pt x="731" y="76"/>
                      <a:pt x="731" y="78"/>
                      <a:pt x="733" y="81"/>
                    </a:cubicBezTo>
                    <a:lnTo>
                      <a:pt x="733" y="83"/>
                    </a:lnTo>
                    <a:lnTo>
                      <a:pt x="732" y="82"/>
                    </a:lnTo>
                    <a:close/>
                    <a:moveTo>
                      <a:pt x="733" y="84"/>
                    </a:moveTo>
                    <a:lnTo>
                      <a:pt x="733" y="84"/>
                    </a:lnTo>
                    <a:lnTo>
                      <a:pt x="733" y="82"/>
                    </a:lnTo>
                    <a:cubicBezTo>
                      <a:pt x="733" y="82"/>
                      <a:pt x="733" y="82"/>
                      <a:pt x="733" y="82"/>
                    </a:cubicBezTo>
                    <a:cubicBezTo>
                      <a:pt x="733" y="83"/>
                      <a:pt x="733" y="83"/>
                      <a:pt x="733" y="84"/>
                    </a:cubicBezTo>
                    <a:lnTo>
                      <a:pt x="733" y="84"/>
                    </a:lnTo>
                    <a:close/>
                    <a:moveTo>
                      <a:pt x="734" y="81"/>
                    </a:moveTo>
                    <a:lnTo>
                      <a:pt x="734" y="81"/>
                    </a:lnTo>
                    <a:lnTo>
                      <a:pt x="734" y="81"/>
                    </a:lnTo>
                    <a:lnTo>
                      <a:pt x="734" y="81"/>
                    </a:lnTo>
                    <a:lnTo>
                      <a:pt x="734" y="81"/>
                    </a:lnTo>
                    <a:close/>
                    <a:moveTo>
                      <a:pt x="733" y="75"/>
                    </a:moveTo>
                    <a:lnTo>
                      <a:pt x="733" y="75"/>
                    </a:lnTo>
                    <a:lnTo>
                      <a:pt x="732" y="71"/>
                    </a:lnTo>
                    <a:cubicBezTo>
                      <a:pt x="732" y="73"/>
                      <a:pt x="733" y="76"/>
                      <a:pt x="735" y="79"/>
                    </a:cubicBezTo>
                    <a:cubicBezTo>
                      <a:pt x="734" y="78"/>
                      <a:pt x="733" y="76"/>
                      <a:pt x="733" y="75"/>
                    </a:cubicBezTo>
                    <a:close/>
                    <a:moveTo>
                      <a:pt x="737" y="69"/>
                    </a:moveTo>
                    <a:lnTo>
                      <a:pt x="737" y="69"/>
                    </a:lnTo>
                    <a:lnTo>
                      <a:pt x="739" y="75"/>
                    </a:lnTo>
                    <a:lnTo>
                      <a:pt x="738" y="74"/>
                    </a:lnTo>
                    <a:cubicBezTo>
                      <a:pt x="738" y="73"/>
                      <a:pt x="737" y="71"/>
                      <a:pt x="737" y="71"/>
                    </a:cubicBezTo>
                    <a:cubicBezTo>
                      <a:pt x="737" y="70"/>
                      <a:pt x="737" y="70"/>
                      <a:pt x="737" y="70"/>
                    </a:cubicBezTo>
                    <a:lnTo>
                      <a:pt x="737" y="71"/>
                    </a:lnTo>
                    <a:cubicBezTo>
                      <a:pt x="737" y="70"/>
                      <a:pt x="737" y="70"/>
                      <a:pt x="737" y="70"/>
                    </a:cubicBezTo>
                    <a:lnTo>
                      <a:pt x="737" y="69"/>
                    </a:lnTo>
                    <a:close/>
                    <a:moveTo>
                      <a:pt x="738" y="76"/>
                    </a:moveTo>
                    <a:lnTo>
                      <a:pt x="738" y="76"/>
                    </a:lnTo>
                    <a:lnTo>
                      <a:pt x="737" y="70"/>
                    </a:lnTo>
                    <a:cubicBezTo>
                      <a:pt x="737" y="71"/>
                      <a:pt x="737" y="71"/>
                      <a:pt x="737" y="72"/>
                    </a:cubicBezTo>
                    <a:cubicBezTo>
                      <a:pt x="737" y="72"/>
                      <a:pt x="737" y="74"/>
                      <a:pt x="738" y="76"/>
                    </a:cubicBezTo>
                    <a:lnTo>
                      <a:pt x="738" y="76"/>
                    </a:lnTo>
                    <a:close/>
                    <a:moveTo>
                      <a:pt x="738" y="78"/>
                    </a:moveTo>
                    <a:lnTo>
                      <a:pt x="738" y="78"/>
                    </a:lnTo>
                    <a:cubicBezTo>
                      <a:pt x="738" y="75"/>
                      <a:pt x="738" y="73"/>
                      <a:pt x="737" y="72"/>
                    </a:cubicBezTo>
                    <a:cubicBezTo>
                      <a:pt x="738" y="74"/>
                      <a:pt x="739" y="77"/>
                      <a:pt x="740" y="80"/>
                    </a:cubicBezTo>
                    <a:cubicBezTo>
                      <a:pt x="740" y="80"/>
                      <a:pt x="740" y="81"/>
                      <a:pt x="740" y="81"/>
                    </a:cubicBezTo>
                    <a:lnTo>
                      <a:pt x="738" y="78"/>
                    </a:lnTo>
                    <a:close/>
                    <a:moveTo>
                      <a:pt x="744" y="75"/>
                    </a:moveTo>
                    <a:lnTo>
                      <a:pt x="744" y="75"/>
                    </a:lnTo>
                    <a:cubicBezTo>
                      <a:pt x="743" y="74"/>
                      <a:pt x="743" y="73"/>
                      <a:pt x="743" y="72"/>
                    </a:cubicBezTo>
                    <a:cubicBezTo>
                      <a:pt x="744" y="74"/>
                      <a:pt x="744" y="75"/>
                      <a:pt x="744" y="76"/>
                    </a:cubicBezTo>
                    <a:cubicBezTo>
                      <a:pt x="745" y="77"/>
                      <a:pt x="745" y="78"/>
                      <a:pt x="745" y="79"/>
                    </a:cubicBezTo>
                    <a:lnTo>
                      <a:pt x="744" y="75"/>
                    </a:lnTo>
                    <a:close/>
                    <a:moveTo>
                      <a:pt x="751" y="77"/>
                    </a:moveTo>
                    <a:lnTo>
                      <a:pt x="751" y="77"/>
                    </a:lnTo>
                    <a:lnTo>
                      <a:pt x="751" y="77"/>
                    </a:lnTo>
                    <a:cubicBezTo>
                      <a:pt x="751" y="78"/>
                      <a:pt x="752" y="78"/>
                      <a:pt x="752" y="78"/>
                    </a:cubicBezTo>
                    <a:lnTo>
                      <a:pt x="752" y="79"/>
                    </a:lnTo>
                    <a:lnTo>
                      <a:pt x="751" y="77"/>
                    </a:lnTo>
                    <a:close/>
                    <a:moveTo>
                      <a:pt x="753" y="70"/>
                    </a:moveTo>
                    <a:lnTo>
                      <a:pt x="753" y="70"/>
                    </a:lnTo>
                    <a:cubicBezTo>
                      <a:pt x="753" y="68"/>
                      <a:pt x="752" y="67"/>
                      <a:pt x="752" y="65"/>
                    </a:cubicBezTo>
                    <a:cubicBezTo>
                      <a:pt x="753" y="67"/>
                      <a:pt x="754" y="69"/>
                      <a:pt x="754" y="72"/>
                    </a:cubicBezTo>
                    <a:lnTo>
                      <a:pt x="754" y="71"/>
                    </a:lnTo>
                    <a:lnTo>
                      <a:pt x="754" y="72"/>
                    </a:lnTo>
                    <a:cubicBezTo>
                      <a:pt x="755" y="73"/>
                      <a:pt x="755" y="74"/>
                      <a:pt x="756" y="75"/>
                    </a:cubicBezTo>
                    <a:cubicBezTo>
                      <a:pt x="755" y="74"/>
                      <a:pt x="754" y="72"/>
                      <a:pt x="753" y="70"/>
                    </a:cubicBezTo>
                    <a:close/>
                    <a:moveTo>
                      <a:pt x="757" y="72"/>
                    </a:moveTo>
                    <a:lnTo>
                      <a:pt x="757" y="72"/>
                    </a:lnTo>
                    <a:lnTo>
                      <a:pt x="756" y="69"/>
                    </a:lnTo>
                    <a:lnTo>
                      <a:pt x="757" y="73"/>
                    </a:lnTo>
                    <a:lnTo>
                      <a:pt x="757" y="72"/>
                    </a:lnTo>
                    <a:close/>
                    <a:moveTo>
                      <a:pt x="757" y="58"/>
                    </a:moveTo>
                    <a:lnTo>
                      <a:pt x="757" y="58"/>
                    </a:lnTo>
                    <a:cubicBezTo>
                      <a:pt x="758" y="60"/>
                      <a:pt x="758" y="61"/>
                      <a:pt x="759" y="63"/>
                    </a:cubicBezTo>
                    <a:lnTo>
                      <a:pt x="759" y="65"/>
                    </a:lnTo>
                    <a:lnTo>
                      <a:pt x="759" y="63"/>
                    </a:lnTo>
                    <a:lnTo>
                      <a:pt x="757" y="58"/>
                    </a:lnTo>
                    <a:close/>
                    <a:moveTo>
                      <a:pt x="759" y="64"/>
                    </a:moveTo>
                    <a:lnTo>
                      <a:pt x="759" y="64"/>
                    </a:lnTo>
                    <a:lnTo>
                      <a:pt x="759" y="66"/>
                    </a:lnTo>
                    <a:lnTo>
                      <a:pt x="759" y="66"/>
                    </a:lnTo>
                    <a:lnTo>
                      <a:pt x="759" y="64"/>
                    </a:lnTo>
                    <a:close/>
                    <a:moveTo>
                      <a:pt x="765" y="74"/>
                    </a:moveTo>
                    <a:lnTo>
                      <a:pt x="765" y="74"/>
                    </a:lnTo>
                    <a:cubicBezTo>
                      <a:pt x="764" y="73"/>
                      <a:pt x="764" y="73"/>
                      <a:pt x="764" y="73"/>
                    </a:cubicBezTo>
                    <a:lnTo>
                      <a:pt x="765" y="74"/>
                    </a:lnTo>
                    <a:lnTo>
                      <a:pt x="765" y="74"/>
                    </a:lnTo>
                    <a:lnTo>
                      <a:pt x="765" y="74"/>
                    </a:lnTo>
                    <a:close/>
                    <a:moveTo>
                      <a:pt x="765" y="75"/>
                    </a:moveTo>
                    <a:lnTo>
                      <a:pt x="765" y="75"/>
                    </a:lnTo>
                    <a:lnTo>
                      <a:pt x="765" y="75"/>
                    </a:lnTo>
                    <a:lnTo>
                      <a:pt x="765" y="75"/>
                    </a:lnTo>
                    <a:lnTo>
                      <a:pt x="765" y="76"/>
                    </a:lnTo>
                    <a:lnTo>
                      <a:pt x="765" y="75"/>
                    </a:lnTo>
                    <a:close/>
                    <a:moveTo>
                      <a:pt x="766" y="73"/>
                    </a:moveTo>
                    <a:lnTo>
                      <a:pt x="766" y="73"/>
                    </a:lnTo>
                    <a:cubicBezTo>
                      <a:pt x="765" y="72"/>
                      <a:pt x="765" y="71"/>
                      <a:pt x="765" y="70"/>
                    </a:cubicBezTo>
                    <a:cubicBezTo>
                      <a:pt x="765" y="71"/>
                      <a:pt x="766" y="72"/>
                      <a:pt x="766" y="73"/>
                    </a:cubicBezTo>
                    <a:lnTo>
                      <a:pt x="766" y="74"/>
                    </a:lnTo>
                    <a:lnTo>
                      <a:pt x="766" y="73"/>
                    </a:lnTo>
                    <a:close/>
                    <a:moveTo>
                      <a:pt x="766" y="65"/>
                    </a:moveTo>
                    <a:lnTo>
                      <a:pt x="766" y="65"/>
                    </a:lnTo>
                    <a:lnTo>
                      <a:pt x="766" y="64"/>
                    </a:lnTo>
                    <a:lnTo>
                      <a:pt x="766" y="65"/>
                    </a:lnTo>
                    <a:lnTo>
                      <a:pt x="766" y="67"/>
                    </a:lnTo>
                    <a:cubicBezTo>
                      <a:pt x="766" y="66"/>
                      <a:pt x="766" y="65"/>
                      <a:pt x="766" y="65"/>
                    </a:cubicBezTo>
                    <a:close/>
                    <a:moveTo>
                      <a:pt x="768" y="63"/>
                    </a:moveTo>
                    <a:lnTo>
                      <a:pt x="768" y="63"/>
                    </a:lnTo>
                    <a:lnTo>
                      <a:pt x="767" y="60"/>
                    </a:lnTo>
                    <a:cubicBezTo>
                      <a:pt x="768" y="61"/>
                      <a:pt x="768" y="62"/>
                      <a:pt x="768" y="64"/>
                    </a:cubicBezTo>
                    <a:lnTo>
                      <a:pt x="769" y="65"/>
                    </a:lnTo>
                    <a:lnTo>
                      <a:pt x="768" y="63"/>
                    </a:lnTo>
                    <a:close/>
                    <a:moveTo>
                      <a:pt x="775" y="60"/>
                    </a:moveTo>
                    <a:lnTo>
                      <a:pt x="775" y="60"/>
                    </a:lnTo>
                    <a:lnTo>
                      <a:pt x="777" y="65"/>
                    </a:lnTo>
                    <a:lnTo>
                      <a:pt x="777" y="67"/>
                    </a:lnTo>
                    <a:cubicBezTo>
                      <a:pt x="776" y="65"/>
                      <a:pt x="776" y="63"/>
                      <a:pt x="775" y="60"/>
                    </a:cubicBezTo>
                    <a:close/>
                    <a:moveTo>
                      <a:pt x="783" y="54"/>
                    </a:moveTo>
                    <a:lnTo>
                      <a:pt x="783" y="54"/>
                    </a:lnTo>
                    <a:cubicBezTo>
                      <a:pt x="783" y="55"/>
                      <a:pt x="783" y="55"/>
                      <a:pt x="784" y="56"/>
                    </a:cubicBezTo>
                    <a:cubicBezTo>
                      <a:pt x="784" y="56"/>
                      <a:pt x="784" y="57"/>
                      <a:pt x="784" y="58"/>
                    </a:cubicBezTo>
                    <a:cubicBezTo>
                      <a:pt x="784" y="57"/>
                      <a:pt x="783" y="55"/>
                      <a:pt x="783" y="54"/>
                    </a:cubicBezTo>
                    <a:close/>
                    <a:moveTo>
                      <a:pt x="787" y="68"/>
                    </a:moveTo>
                    <a:lnTo>
                      <a:pt x="787" y="68"/>
                    </a:lnTo>
                    <a:lnTo>
                      <a:pt x="785" y="60"/>
                    </a:lnTo>
                    <a:cubicBezTo>
                      <a:pt x="786" y="62"/>
                      <a:pt x="787" y="64"/>
                      <a:pt x="787" y="66"/>
                    </a:cubicBezTo>
                    <a:lnTo>
                      <a:pt x="788" y="68"/>
                    </a:lnTo>
                    <a:lnTo>
                      <a:pt x="787" y="64"/>
                    </a:lnTo>
                    <a:lnTo>
                      <a:pt x="787" y="68"/>
                    </a:lnTo>
                    <a:close/>
                    <a:moveTo>
                      <a:pt x="861" y="25"/>
                    </a:moveTo>
                    <a:lnTo>
                      <a:pt x="861" y="25"/>
                    </a:lnTo>
                    <a:cubicBezTo>
                      <a:pt x="861" y="24"/>
                      <a:pt x="861" y="23"/>
                      <a:pt x="861" y="22"/>
                    </a:cubicBezTo>
                    <a:lnTo>
                      <a:pt x="862" y="27"/>
                    </a:lnTo>
                    <a:cubicBezTo>
                      <a:pt x="861" y="26"/>
                      <a:pt x="861" y="25"/>
                      <a:pt x="861" y="25"/>
                    </a:cubicBezTo>
                    <a:cubicBezTo>
                      <a:pt x="861" y="25"/>
                      <a:pt x="861" y="26"/>
                      <a:pt x="862" y="27"/>
                    </a:cubicBezTo>
                    <a:lnTo>
                      <a:pt x="861" y="25"/>
                    </a:lnTo>
                    <a:close/>
                    <a:moveTo>
                      <a:pt x="861" y="16"/>
                    </a:moveTo>
                    <a:lnTo>
                      <a:pt x="861" y="16"/>
                    </a:lnTo>
                    <a:cubicBezTo>
                      <a:pt x="861" y="14"/>
                      <a:pt x="862" y="13"/>
                      <a:pt x="862" y="12"/>
                    </a:cubicBezTo>
                    <a:lnTo>
                      <a:pt x="863" y="23"/>
                    </a:lnTo>
                    <a:lnTo>
                      <a:pt x="861" y="16"/>
                    </a:lnTo>
                    <a:close/>
                    <a:moveTo>
                      <a:pt x="872" y="11"/>
                    </a:moveTo>
                    <a:lnTo>
                      <a:pt x="872" y="11"/>
                    </a:lnTo>
                    <a:lnTo>
                      <a:pt x="873" y="17"/>
                    </a:lnTo>
                    <a:lnTo>
                      <a:pt x="872" y="14"/>
                    </a:lnTo>
                    <a:cubicBezTo>
                      <a:pt x="872" y="13"/>
                      <a:pt x="872" y="12"/>
                      <a:pt x="872" y="11"/>
                    </a:cubicBezTo>
                    <a:close/>
                    <a:moveTo>
                      <a:pt x="872" y="17"/>
                    </a:moveTo>
                    <a:lnTo>
                      <a:pt x="872" y="17"/>
                    </a:lnTo>
                    <a:lnTo>
                      <a:pt x="872" y="20"/>
                    </a:lnTo>
                    <a:lnTo>
                      <a:pt x="872" y="18"/>
                    </a:lnTo>
                    <a:cubicBezTo>
                      <a:pt x="872" y="18"/>
                      <a:pt x="872" y="18"/>
                      <a:pt x="872" y="17"/>
                    </a:cubicBezTo>
                    <a:close/>
                    <a:moveTo>
                      <a:pt x="871" y="23"/>
                    </a:moveTo>
                    <a:lnTo>
                      <a:pt x="871" y="23"/>
                    </a:lnTo>
                    <a:lnTo>
                      <a:pt x="871" y="23"/>
                    </a:lnTo>
                    <a:lnTo>
                      <a:pt x="871" y="23"/>
                    </a:lnTo>
                    <a:close/>
                    <a:moveTo>
                      <a:pt x="871" y="23"/>
                    </a:moveTo>
                    <a:lnTo>
                      <a:pt x="871" y="23"/>
                    </a:lnTo>
                    <a:lnTo>
                      <a:pt x="871" y="24"/>
                    </a:lnTo>
                    <a:lnTo>
                      <a:pt x="871" y="23"/>
                    </a:lnTo>
                    <a:close/>
                    <a:moveTo>
                      <a:pt x="873" y="41"/>
                    </a:moveTo>
                    <a:lnTo>
                      <a:pt x="873" y="41"/>
                    </a:lnTo>
                    <a:cubicBezTo>
                      <a:pt x="872" y="36"/>
                      <a:pt x="871" y="33"/>
                      <a:pt x="871" y="33"/>
                    </a:cubicBezTo>
                    <a:cubicBezTo>
                      <a:pt x="871" y="33"/>
                      <a:pt x="872" y="37"/>
                      <a:pt x="873" y="42"/>
                    </a:cubicBezTo>
                    <a:lnTo>
                      <a:pt x="873" y="42"/>
                    </a:lnTo>
                    <a:lnTo>
                      <a:pt x="872" y="41"/>
                    </a:lnTo>
                    <a:lnTo>
                      <a:pt x="871" y="34"/>
                    </a:lnTo>
                    <a:cubicBezTo>
                      <a:pt x="871" y="33"/>
                      <a:pt x="871" y="31"/>
                      <a:pt x="871" y="29"/>
                    </a:cubicBezTo>
                    <a:lnTo>
                      <a:pt x="873" y="41"/>
                    </a:lnTo>
                    <a:close/>
                    <a:moveTo>
                      <a:pt x="878" y="22"/>
                    </a:moveTo>
                    <a:lnTo>
                      <a:pt x="878" y="22"/>
                    </a:lnTo>
                    <a:lnTo>
                      <a:pt x="878" y="23"/>
                    </a:lnTo>
                    <a:lnTo>
                      <a:pt x="878" y="22"/>
                    </a:lnTo>
                    <a:close/>
                    <a:moveTo>
                      <a:pt x="882" y="35"/>
                    </a:moveTo>
                    <a:lnTo>
                      <a:pt x="882" y="35"/>
                    </a:lnTo>
                    <a:lnTo>
                      <a:pt x="881" y="28"/>
                    </a:lnTo>
                    <a:lnTo>
                      <a:pt x="881" y="28"/>
                    </a:lnTo>
                    <a:cubicBezTo>
                      <a:pt x="881" y="27"/>
                      <a:pt x="881" y="26"/>
                      <a:pt x="881" y="25"/>
                    </a:cubicBezTo>
                    <a:lnTo>
                      <a:pt x="882" y="34"/>
                    </a:lnTo>
                    <a:cubicBezTo>
                      <a:pt x="882" y="34"/>
                      <a:pt x="882" y="34"/>
                      <a:pt x="882" y="35"/>
                    </a:cubicBezTo>
                    <a:close/>
                    <a:moveTo>
                      <a:pt x="883" y="29"/>
                    </a:moveTo>
                    <a:lnTo>
                      <a:pt x="883" y="29"/>
                    </a:lnTo>
                    <a:lnTo>
                      <a:pt x="881" y="23"/>
                    </a:lnTo>
                    <a:cubicBezTo>
                      <a:pt x="881" y="20"/>
                      <a:pt x="881" y="17"/>
                      <a:pt x="881" y="15"/>
                    </a:cubicBezTo>
                    <a:lnTo>
                      <a:pt x="883" y="23"/>
                    </a:lnTo>
                    <a:lnTo>
                      <a:pt x="882" y="20"/>
                    </a:lnTo>
                    <a:lnTo>
                      <a:pt x="883" y="29"/>
                    </a:lnTo>
                    <a:close/>
                    <a:moveTo>
                      <a:pt x="885" y="17"/>
                    </a:moveTo>
                    <a:lnTo>
                      <a:pt x="885" y="17"/>
                    </a:lnTo>
                    <a:lnTo>
                      <a:pt x="885" y="16"/>
                    </a:lnTo>
                    <a:lnTo>
                      <a:pt x="885" y="17"/>
                    </a:lnTo>
                    <a:lnTo>
                      <a:pt x="885" y="17"/>
                    </a:lnTo>
                    <a:close/>
                    <a:moveTo>
                      <a:pt x="889" y="21"/>
                    </a:moveTo>
                    <a:lnTo>
                      <a:pt x="889" y="21"/>
                    </a:lnTo>
                    <a:lnTo>
                      <a:pt x="889" y="21"/>
                    </a:lnTo>
                    <a:lnTo>
                      <a:pt x="889" y="20"/>
                    </a:lnTo>
                    <a:lnTo>
                      <a:pt x="889" y="20"/>
                    </a:lnTo>
                    <a:cubicBezTo>
                      <a:pt x="889" y="20"/>
                      <a:pt x="889" y="20"/>
                      <a:pt x="889" y="21"/>
                    </a:cubicBezTo>
                    <a:close/>
                    <a:moveTo>
                      <a:pt x="889" y="20"/>
                    </a:moveTo>
                    <a:lnTo>
                      <a:pt x="889" y="20"/>
                    </a:lnTo>
                    <a:lnTo>
                      <a:pt x="889" y="20"/>
                    </a:lnTo>
                    <a:lnTo>
                      <a:pt x="890" y="17"/>
                    </a:lnTo>
                    <a:lnTo>
                      <a:pt x="890" y="17"/>
                    </a:lnTo>
                    <a:cubicBezTo>
                      <a:pt x="890" y="18"/>
                      <a:pt x="890" y="19"/>
                      <a:pt x="889" y="20"/>
                    </a:cubicBezTo>
                    <a:close/>
                    <a:moveTo>
                      <a:pt x="900" y="23"/>
                    </a:moveTo>
                    <a:lnTo>
                      <a:pt x="900" y="23"/>
                    </a:lnTo>
                    <a:lnTo>
                      <a:pt x="900" y="23"/>
                    </a:lnTo>
                    <a:cubicBezTo>
                      <a:pt x="900" y="22"/>
                      <a:pt x="900" y="20"/>
                      <a:pt x="900" y="19"/>
                    </a:cubicBezTo>
                    <a:lnTo>
                      <a:pt x="900" y="20"/>
                    </a:lnTo>
                    <a:lnTo>
                      <a:pt x="900" y="23"/>
                    </a:lnTo>
                    <a:close/>
                    <a:moveTo>
                      <a:pt x="903" y="24"/>
                    </a:moveTo>
                    <a:lnTo>
                      <a:pt x="903" y="24"/>
                    </a:lnTo>
                    <a:lnTo>
                      <a:pt x="903" y="24"/>
                    </a:lnTo>
                    <a:lnTo>
                      <a:pt x="903" y="22"/>
                    </a:lnTo>
                    <a:lnTo>
                      <a:pt x="903" y="23"/>
                    </a:lnTo>
                    <a:cubicBezTo>
                      <a:pt x="903" y="24"/>
                      <a:pt x="903" y="24"/>
                      <a:pt x="903" y="24"/>
                    </a:cubicBezTo>
                    <a:close/>
                    <a:moveTo>
                      <a:pt x="905" y="27"/>
                    </a:moveTo>
                    <a:lnTo>
                      <a:pt x="905" y="27"/>
                    </a:lnTo>
                    <a:lnTo>
                      <a:pt x="904" y="23"/>
                    </a:lnTo>
                    <a:lnTo>
                      <a:pt x="904" y="23"/>
                    </a:lnTo>
                    <a:cubicBezTo>
                      <a:pt x="904" y="21"/>
                      <a:pt x="905" y="19"/>
                      <a:pt x="905" y="18"/>
                    </a:cubicBezTo>
                    <a:lnTo>
                      <a:pt x="905" y="23"/>
                    </a:lnTo>
                    <a:lnTo>
                      <a:pt x="906" y="25"/>
                    </a:lnTo>
                    <a:cubicBezTo>
                      <a:pt x="906" y="26"/>
                      <a:pt x="906" y="26"/>
                      <a:pt x="905" y="27"/>
                    </a:cubicBezTo>
                    <a:close/>
                    <a:moveTo>
                      <a:pt x="906" y="23"/>
                    </a:moveTo>
                    <a:lnTo>
                      <a:pt x="906" y="23"/>
                    </a:lnTo>
                    <a:cubicBezTo>
                      <a:pt x="906" y="22"/>
                      <a:pt x="906" y="22"/>
                      <a:pt x="906" y="22"/>
                    </a:cubicBezTo>
                    <a:lnTo>
                      <a:pt x="907" y="24"/>
                    </a:lnTo>
                    <a:lnTo>
                      <a:pt x="906" y="23"/>
                    </a:lnTo>
                    <a:close/>
                    <a:moveTo>
                      <a:pt x="908" y="24"/>
                    </a:moveTo>
                    <a:lnTo>
                      <a:pt x="908" y="24"/>
                    </a:lnTo>
                    <a:lnTo>
                      <a:pt x="908" y="23"/>
                    </a:lnTo>
                    <a:lnTo>
                      <a:pt x="908" y="21"/>
                    </a:lnTo>
                    <a:lnTo>
                      <a:pt x="908" y="22"/>
                    </a:lnTo>
                    <a:lnTo>
                      <a:pt x="908" y="24"/>
                    </a:lnTo>
                    <a:close/>
                    <a:moveTo>
                      <a:pt x="910" y="27"/>
                    </a:moveTo>
                    <a:lnTo>
                      <a:pt x="910" y="27"/>
                    </a:lnTo>
                    <a:lnTo>
                      <a:pt x="910" y="26"/>
                    </a:lnTo>
                    <a:lnTo>
                      <a:pt x="910" y="26"/>
                    </a:lnTo>
                    <a:lnTo>
                      <a:pt x="910" y="27"/>
                    </a:lnTo>
                    <a:close/>
                    <a:moveTo>
                      <a:pt x="910" y="24"/>
                    </a:moveTo>
                    <a:lnTo>
                      <a:pt x="910" y="24"/>
                    </a:lnTo>
                    <a:lnTo>
                      <a:pt x="910" y="23"/>
                    </a:lnTo>
                    <a:lnTo>
                      <a:pt x="910" y="21"/>
                    </a:lnTo>
                    <a:lnTo>
                      <a:pt x="910" y="23"/>
                    </a:lnTo>
                    <a:lnTo>
                      <a:pt x="910" y="24"/>
                    </a:lnTo>
                    <a:close/>
                    <a:moveTo>
                      <a:pt x="914" y="20"/>
                    </a:moveTo>
                    <a:lnTo>
                      <a:pt x="914" y="20"/>
                    </a:lnTo>
                    <a:lnTo>
                      <a:pt x="914" y="19"/>
                    </a:lnTo>
                    <a:lnTo>
                      <a:pt x="914" y="20"/>
                    </a:lnTo>
                    <a:cubicBezTo>
                      <a:pt x="914" y="20"/>
                      <a:pt x="914" y="20"/>
                      <a:pt x="914" y="20"/>
                    </a:cubicBezTo>
                    <a:close/>
                    <a:moveTo>
                      <a:pt x="917" y="27"/>
                    </a:moveTo>
                    <a:lnTo>
                      <a:pt x="917" y="27"/>
                    </a:lnTo>
                    <a:lnTo>
                      <a:pt x="916" y="25"/>
                    </a:lnTo>
                    <a:cubicBezTo>
                      <a:pt x="917" y="24"/>
                      <a:pt x="917" y="22"/>
                      <a:pt x="917" y="21"/>
                    </a:cubicBezTo>
                    <a:cubicBezTo>
                      <a:pt x="917" y="21"/>
                      <a:pt x="917" y="22"/>
                      <a:pt x="917" y="24"/>
                    </a:cubicBezTo>
                    <a:lnTo>
                      <a:pt x="917" y="26"/>
                    </a:lnTo>
                    <a:lnTo>
                      <a:pt x="917" y="27"/>
                    </a:lnTo>
                    <a:close/>
                    <a:moveTo>
                      <a:pt x="917" y="29"/>
                    </a:moveTo>
                    <a:lnTo>
                      <a:pt x="917" y="29"/>
                    </a:lnTo>
                    <a:lnTo>
                      <a:pt x="917" y="28"/>
                    </a:lnTo>
                    <a:lnTo>
                      <a:pt x="918" y="30"/>
                    </a:lnTo>
                    <a:lnTo>
                      <a:pt x="917" y="29"/>
                    </a:lnTo>
                    <a:close/>
                    <a:moveTo>
                      <a:pt x="918" y="25"/>
                    </a:moveTo>
                    <a:lnTo>
                      <a:pt x="918" y="25"/>
                    </a:lnTo>
                    <a:lnTo>
                      <a:pt x="918" y="23"/>
                    </a:lnTo>
                    <a:lnTo>
                      <a:pt x="919" y="27"/>
                    </a:lnTo>
                    <a:lnTo>
                      <a:pt x="918" y="25"/>
                    </a:lnTo>
                    <a:close/>
                    <a:moveTo>
                      <a:pt x="923" y="29"/>
                    </a:moveTo>
                    <a:lnTo>
                      <a:pt x="923" y="29"/>
                    </a:lnTo>
                    <a:lnTo>
                      <a:pt x="923" y="27"/>
                    </a:lnTo>
                    <a:lnTo>
                      <a:pt x="923" y="25"/>
                    </a:lnTo>
                    <a:lnTo>
                      <a:pt x="923" y="29"/>
                    </a:lnTo>
                    <a:lnTo>
                      <a:pt x="923" y="29"/>
                    </a:lnTo>
                    <a:close/>
                    <a:moveTo>
                      <a:pt x="925" y="28"/>
                    </a:moveTo>
                    <a:lnTo>
                      <a:pt x="925" y="28"/>
                    </a:lnTo>
                    <a:lnTo>
                      <a:pt x="925" y="27"/>
                    </a:lnTo>
                    <a:cubicBezTo>
                      <a:pt x="925" y="27"/>
                      <a:pt x="925" y="26"/>
                      <a:pt x="925" y="24"/>
                    </a:cubicBezTo>
                    <a:lnTo>
                      <a:pt x="925" y="27"/>
                    </a:lnTo>
                    <a:lnTo>
                      <a:pt x="925" y="28"/>
                    </a:lnTo>
                    <a:close/>
                    <a:moveTo>
                      <a:pt x="928" y="33"/>
                    </a:moveTo>
                    <a:lnTo>
                      <a:pt x="928" y="33"/>
                    </a:lnTo>
                    <a:lnTo>
                      <a:pt x="927" y="30"/>
                    </a:lnTo>
                    <a:lnTo>
                      <a:pt x="927" y="24"/>
                    </a:lnTo>
                    <a:lnTo>
                      <a:pt x="928" y="32"/>
                    </a:lnTo>
                    <a:lnTo>
                      <a:pt x="928" y="33"/>
                    </a:lnTo>
                    <a:close/>
                    <a:moveTo>
                      <a:pt x="930" y="27"/>
                    </a:moveTo>
                    <a:lnTo>
                      <a:pt x="930" y="27"/>
                    </a:lnTo>
                    <a:cubicBezTo>
                      <a:pt x="930" y="27"/>
                      <a:pt x="930" y="26"/>
                      <a:pt x="930" y="26"/>
                    </a:cubicBezTo>
                    <a:cubicBezTo>
                      <a:pt x="930" y="26"/>
                      <a:pt x="930" y="27"/>
                      <a:pt x="930" y="28"/>
                    </a:cubicBezTo>
                    <a:lnTo>
                      <a:pt x="930" y="24"/>
                    </a:lnTo>
                    <a:lnTo>
                      <a:pt x="931" y="26"/>
                    </a:lnTo>
                    <a:lnTo>
                      <a:pt x="930" y="27"/>
                    </a:lnTo>
                    <a:close/>
                    <a:moveTo>
                      <a:pt x="933" y="16"/>
                    </a:moveTo>
                    <a:lnTo>
                      <a:pt x="933" y="16"/>
                    </a:lnTo>
                    <a:lnTo>
                      <a:pt x="933" y="17"/>
                    </a:lnTo>
                    <a:cubicBezTo>
                      <a:pt x="933" y="17"/>
                      <a:pt x="933" y="18"/>
                      <a:pt x="933" y="18"/>
                    </a:cubicBezTo>
                    <a:lnTo>
                      <a:pt x="933" y="16"/>
                    </a:lnTo>
                    <a:close/>
                    <a:moveTo>
                      <a:pt x="934" y="21"/>
                    </a:moveTo>
                    <a:lnTo>
                      <a:pt x="934" y="21"/>
                    </a:lnTo>
                    <a:lnTo>
                      <a:pt x="933" y="19"/>
                    </a:lnTo>
                    <a:cubicBezTo>
                      <a:pt x="933" y="18"/>
                      <a:pt x="933" y="17"/>
                      <a:pt x="933" y="17"/>
                    </a:cubicBezTo>
                    <a:lnTo>
                      <a:pt x="934" y="20"/>
                    </a:lnTo>
                    <a:lnTo>
                      <a:pt x="934" y="21"/>
                    </a:lnTo>
                    <a:close/>
                    <a:moveTo>
                      <a:pt x="937" y="28"/>
                    </a:moveTo>
                    <a:lnTo>
                      <a:pt x="937" y="28"/>
                    </a:lnTo>
                    <a:lnTo>
                      <a:pt x="937" y="25"/>
                    </a:lnTo>
                    <a:lnTo>
                      <a:pt x="937" y="24"/>
                    </a:lnTo>
                    <a:lnTo>
                      <a:pt x="936" y="24"/>
                    </a:lnTo>
                    <a:lnTo>
                      <a:pt x="936" y="24"/>
                    </a:lnTo>
                    <a:lnTo>
                      <a:pt x="936" y="20"/>
                    </a:lnTo>
                    <a:lnTo>
                      <a:pt x="938" y="27"/>
                    </a:lnTo>
                    <a:cubicBezTo>
                      <a:pt x="937" y="27"/>
                      <a:pt x="937" y="28"/>
                      <a:pt x="937" y="28"/>
                    </a:cubicBezTo>
                    <a:close/>
                    <a:moveTo>
                      <a:pt x="943" y="26"/>
                    </a:moveTo>
                    <a:lnTo>
                      <a:pt x="943" y="26"/>
                    </a:lnTo>
                    <a:lnTo>
                      <a:pt x="942" y="26"/>
                    </a:lnTo>
                    <a:lnTo>
                      <a:pt x="942" y="21"/>
                    </a:lnTo>
                    <a:lnTo>
                      <a:pt x="943" y="24"/>
                    </a:lnTo>
                    <a:lnTo>
                      <a:pt x="943" y="26"/>
                    </a:lnTo>
                    <a:close/>
                    <a:moveTo>
                      <a:pt x="944" y="17"/>
                    </a:moveTo>
                    <a:lnTo>
                      <a:pt x="944" y="17"/>
                    </a:lnTo>
                    <a:lnTo>
                      <a:pt x="944" y="17"/>
                    </a:lnTo>
                    <a:lnTo>
                      <a:pt x="944" y="17"/>
                    </a:lnTo>
                    <a:lnTo>
                      <a:pt x="944" y="17"/>
                    </a:lnTo>
                    <a:close/>
                    <a:moveTo>
                      <a:pt x="945" y="17"/>
                    </a:moveTo>
                    <a:lnTo>
                      <a:pt x="945" y="17"/>
                    </a:lnTo>
                    <a:lnTo>
                      <a:pt x="945" y="16"/>
                    </a:lnTo>
                    <a:lnTo>
                      <a:pt x="946" y="19"/>
                    </a:lnTo>
                    <a:lnTo>
                      <a:pt x="945" y="17"/>
                    </a:lnTo>
                    <a:close/>
                    <a:moveTo>
                      <a:pt x="945" y="16"/>
                    </a:moveTo>
                    <a:lnTo>
                      <a:pt x="945" y="16"/>
                    </a:lnTo>
                    <a:lnTo>
                      <a:pt x="945" y="15"/>
                    </a:lnTo>
                    <a:lnTo>
                      <a:pt x="945" y="15"/>
                    </a:lnTo>
                    <a:lnTo>
                      <a:pt x="945" y="12"/>
                    </a:lnTo>
                    <a:lnTo>
                      <a:pt x="946" y="15"/>
                    </a:lnTo>
                    <a:lnTo>
                      <a:pt x="946" y="20"/>
                    </a:lnTo>
                    <a:lnTo>
                      <a:pt x="945" y="16"/>
                    </a:lnTo>
                    <a:close/>
                    <a:moveTo>
                      <a:pt x="951" y="26"/>
                    </a:moveTo>
                    <a:lnTo>
                      <a:pt x="951" y="26"/>
                    </a:lnTo>
                    <a:lnTo>
                      <a:pt x="951" y="26"/>
                    </a:lnTo>
                    <a:lnTo>
                      <a:pt x="951" y="27"/>
                    </a:lnTo>
                    <a:lnTo>
                      <a:pt x="951" y="26"/>
                    </a:lnTo>
                    <a:close/>
                    <a:moveTo>
                      <a:pt x="959" y="17"/>
                    </a:moveTo>
                    <a:lnTo>
                      <a:pt x="959" y="17"/>
                    </a:lnTo>
                    <a:lnTo>
                      <a:pt x="959" y="20"/>
                    </a:lnTo>
                    <a:lnTo>
                      <a:pt x="958" y="18"/>
                    </a:lnTo>
                    <a:cubicBezTo>
                      <a:pt x="958" y="18"/>
                      <a:pt x="959" y="17"/>
                      <a:pt x="959" y="17"/>
                    </a:cubicBezTo>
                    <a:close/>
                    <a:moveTo>
                      <a:pt x="958" y="22"/>
                    </a:moveTo>
                    <a:lnTo>
                      <a:pt x="958" y="22"/>
                    </a:lnTo>
                    <a:cubicBezTo>
                      <a:pt x="958" y="21"/>
                      <a:pt x="958" y="20"/>
                      <a:pt x="958" y="19"/>
                    </a:cubicBezTo>
                    <a:lnTo>
                      <a:pt x="959" y="25"/>
                    </a:lnTo>
                    <a:lnTo>
                      <a:pt x="958" y="22"/>
                    </a:lnTo>
                    <a:close/>
                    <a:moveTo>
                      <a:pt x="962" y="27"/>
                    </a:moveTo>
                    <a:lnTo>
                      <a:pt x="962" y="27"/>
                    </a:lnTo>
                    <a:lnTo>
                      <a:pt x="962" y="26"/>
                    </a:lnTo>
                    <a:lnTo>
                      <a:pt x="962" y="24"/>
                    </a:lnTo>
                    <a:lnTo>
                      <a:pt x="962" y="25"/>
                    </a:lnTo>
                    <a:lnTo>
                      <a:pt x="962" y="27"/>
                    </a:lnTo>
                    <a:close/>
                    <a:moveTo>
                      <a:pt x="963" y="31"/>
                    </a:moveTo>
                    <a:lnTo>
                      <a:pt x="963" y="31"/>
                    </a:lnTo>
                    <a:lnTo>
                      <a:pt x="963" y="30"/>
                    </a:lnTo>
                    <a:lnTo>
                      <a:pt x="963" y="29"/>
                    </a:lnTo>
                    <a:lnTo>
                      <a:pt x="963" y="31"/>
                    </a:lnTo>
                    <a:lnTo>
                      <a:pt x="963" y="31"/>
                    </a:lnTo>
                    <a:close/>
                    <a:moveTo>
                      <a:pt x="969" y="24"/>
                    </a:moveTo>
                    <a:lnTo>
                      <a:pt x="969" y="24"/>
                    </a:lnTo>
                    <a:lnTo>
                      <a:pt x="969" y="22"/>
                    </a:lnTo>
                    <a:lnTo>
                      <a:pt x="969" y="16"/>
                    </a:lnTo>
                    <a:lnTo>
                      <a:pt x="970" y="24"/>
                    </a:lnTo>
                    <a:lnTo>
                      <a:pt x="969" y="22"/>
                    </a:lnTo>
                    <a:lnTo>
                      <a:pt x="969" y="24"/>
                    </a:lnTo>
                    <a:close/>
                    <a:moveTo>
                      <a:pt x="975" y="26"/>
                    </a:moveTo>
                    <a:lnTo>
                      <a:pt x="975" y="26"/>
                    </a:lnTo>
                    <a:lnTo>
                      <a:pt x="975" y="27"/>
                    </a:lnTo>
                    <a:lnTo>
                      <a:pt x="975" y="28"/>
                    </a:lnTo>
                    <a:lnTo>
                      <a:pt x="975" y="26"/>
                    </a:lnTo>
                    <a:close/>
                    <a:moveTo>
                      <a:pt x="975" y="27"/>
                    </a:moveTo>
                    <a:lnTo>
                      <a:pt x="975" y="27"/>
                    </a:lnTo>
                    <a:lnTo>
                      <a:pt x="975" y="30"/>
                    </a:lnTo>
                    <a:lnTo>
                      <a:pt x="975" y="33"/>
                    </a:lnTo>
                    <a:lnTo>
                      <a:pt x="975" y="27"/>
                    </a:lnTo>
                    <a:close/>
                    <a:moveTo>
                      <a:pt x="975" y="35"/>
                    </a:moveTo>
                    <a:lnTo>
                      <a:pt x="975" y="35"/>
                    </a:lnTo>
                    <a:lnTo>
                      <a:pt x="975" y="33"/>
                    </a:lnTo>
                    <a:lnTo>
                      <a:pt x="975" y="33"/>
                    </a:lnTo>
                    <a:lnTo>
                      <a:pt x="975" y="35"/>
                    </a:lnTo>
                    <a:close/>
                    <a:moveTo>
                      <a:pt x="984" y="35"/>
                    </a:moveTo>
                    <a:lnTo>
                      <a:pt x="984" y="35"/>
                    </a:lnTo>
                    <a:lnTo>
                      <a:pt x="984" y="34"/>
                    </a:lnTo>
                    <a:cubicBezTo>
                      <a:pt x="984" y="34"/>
                      <a:pt x="984" y="34"/>
                      <a:pt x="983" y="36"/>
                    </a:cubicBezTo>
                    <a:lnTo>
                      <a:pt x="984" y="23"/>
                    </a:lnTo>
                    <a:lnTo>
                      <a:pt x="984" y="31"/>
                    </a:lnTo>
                    <a:lnTo>
                      <a:pt x="984" y="35"/>
                    </a:lnTo>
                    <a:close/>
                    <a:moveTo>
                      <a:pt x="990" y="32"/>
                    </a:moveTo>
                    <a:lnTo>
                      <a:pt x="990" y="32"/>
                    </a:lnTo>
                    <a:lnTo>
                      <a:pt x="990" y="32"/>
                    </a:lnTo>
                    <a:lnTo>
                      <a:pt x="990" y="32"/>
                    </a:lnTo>
                    <a:lnTo>
                      <a:pt x="990" y="32"/>
                    </a:lnTo>
                    <a:close/>
                    <a:moveTo>
                      <a:pt x="990" y="38"/>
                    </a:moveTo>
                    <a:lnTo>
                      <a:pt x="990" y="38"/>
                    </a:lnTo>
                    <a:lnTo>
                      <a:pt x="990" y="33"/>
                    </a:lnTo>
                    <a:lnTo>
                      <a:pt x="990" y="40"/>
                    </a:lnTo>
                    <a:lnTo>
                      <a:pt x="990" y="38"/>
                    </a:lnTo>
                    <a:close/>
                    <a:moveTo>
                      <a:pt x="993" y="40"/>
                    </a:moveTo>
                    <a:lnTo>
                      <a:pt x="993" y="40"/>
                    </a:lnTo>
                    <a:lnTo>
                      <a:pt x="993" y="39"/>
                    </a:lnTo>
                    <a:cubicBezTo>
                      <a:pt x="993" y="39"/>
                      <a:pt x="993" y="39"/>
                      <a:pt x="994" y="38"/>
                    </a:cubicBezTo>
                    <a:lnTo>
                      <a:pt x="993" y="40"/>
                    </a:lnTo>
                    <a:close/>
                    <a:moveTo>
                      <a:pt x="999" y="34"/>
                    </a:moveTo>
                    <a:lnTo>
                      <a:pt x="999" y="34"/>
                    </a:lnTo>
                    <a:lnTo>
                      <a:pt x="999" y="30"/>
                    </a:lnTo>
                    <a:lnTo>
                      <a:pt x="998" y="33"/>
                    </a:lnTo>
                    <a:lnTo>
                      <a:pt x="998" y="29"/>
                    </a:lnTo>
                    <a:cubicBezTo>
                      <a:pt x="999" y="28"/>
                      <a:pt x="1000" y="27"/>
                      <a:pt x="1000" y="26"/>
                    </a:cubicBezTo>
                    <a:lnTo>
                      <a:pt x="999" y="30"/>
                    </a:lnTo>
                    <a:lnTo>
                      <a:pt x="999" y="34"/>
                    </a:lnTo>
                    <a:close/>
                    <a:moveTo>
                      <a:pt x="1002" y="52"/>
                    </a:moveTo>
                    <a:lnTo>
                      <a:pt x="1002" y="52"/>
                    </a:lnTo>
                    <a:lnTo>
                      <a:pt x="1001" y="51"/>
                    </a:lnTo>
                    <a:cubicBezTo>
                      <a:pt x="1002" y="50"/>
                      <a:pt x="1002" y="49"/>
                      <a:pt x="1002" y="49"/>
                    </a:cubicBezTo>
                    <a:lnTo>
                      <a:pt x="1002" y="52"/>
                    </a:lnTo>
                    <a:close/>
                    <a:moveTo>
                      <a:pt x="1003" y="45"/>
                    </a:moveTo>
                    <a:lnTo>
                      <a:pt x="1003" y="45"/>
                    </a:lnTo>
                    <a:cubicBezTo>
                      <a:pt x="1002" y="46"/>
                      <a:pt x="1002" y="47"/>
                      <a:pt x="1001" y="48"/>
                    </a:cubicBezTo>
                    <a:cubicBezTo>
                      <a:pt x="1002" y="46"/>
                      <a:pt x="1003" y="46"/>
                      <a:pt x="1003" y="44"/>
                    </a:cubicBezTo>
                    <a:lnTo>
                      <a:pt x="1003" y="45"/>
                    </a:lnTo>
                    <a:close/>
                    <a:moveTo>
                      <a:pt x="1005" y="47"/>
                    </a:moveTo>
                    <a:lnTo>
                      <a:pt x="1005" y="47"/>
                    </a:lnTo>
                    <a:lnTo>
                      <a:pt x="1005" y="44"/>
                    </a:lnTo>
                    <a:cubicBezTo>
                      <a:pt x="1005" y="44"/>
                      <a:pt x="1005" y="43"/>
                      <a:pt x="1005" y="42"/>
                    </a:cubicBezTo>
                    <a:lnTo>
                      <a:pt x="1005" y="47"/>
                    </a:lnTo>
                    <a:close/>
                    <a:moveTo>
                      <a:pt x="1006" y="41"/>
                    </a:moveTo>
                    <a:lnTo>
                      <a:pt x="1006" y="41"/>
                    </a:lnTo>
                    <a:cubicBezTo>
                      <a:pt x="1005" y="41"/>
                      <a:pt x="1005" y="42"/>
                      <a:pt x="1005" y="43"/>
                    </a:cubicBezTo>
                    <a:lnTo>
                      <a:pt x="1005" y="42"/>
                    </a:lnTo>
                    <a:cubicBezTo>
                      <a:pt x="1005" y="41"/>
                      <a:pt x="1006" y="39"/>
                      <a:pt x="1006" y="38"/>
                    </a:cubicBezTo>
                    <a:lnTo>
                      <a:pt x="1006" y="41"/>
                    </a:lnTo>
                    <a:close/>
                    <a:moveTo>
                      <a:pt x="1008" y="38"/>
                    </a:moveTo>
                    <a:lnTo>
                      <a:pt x="1008" y="38"/>
                    </a:lnTo>
                    <a:lnTo>
                      <a:pt x="1008" y="36"/>
                    </a:lnTo>
                    <a:cubicBezTo>
                      <a:pt x="1008" y="36"/>
                      <a:pt x="1008" y="35"/>
                      <a:pt x="1008" y="35"/>
                    </a:cubicBezTo>
                    <a:lnTo>
                      <a:pt x="1008" y="38"/>
                    </a:lnTo>
                    <a:close/>
                    <a:moveTo>
                      <a:pt x="1009" y="37"/>
                    </a:moveTo>
                    <a:lnTo>
                      <a:pt x="1009" y="37"/>
                    </a:lnTo>
                    <a:lnTo>
                      <a:pt x="1009" y="36"/>
                    </a:lnTo>
                    <a:cubicBezTo>
                      <a:pt x="1009" y="36"/>
                      <a:pt x="1009" y="36"/>
                      <a:pt x="1009" y="36"/>
                    </a:cubicBezTo>
                    <a:lnTo>
                      <a:pt x="1009" y="37"/>
                    </a:lnTo>
                    <a:close/>
                    <a:moveTo>
                      <a:pt x="1011" y="54"/>
                    </a:moveTo>
                    <a:lnTo>
                      <a:pt x="1011" y="54"/>
                    </a:lnTo>
                    <a:lnTo>
                      <a:pt x="1011" y="51"/>
                    </a:lnTo>
                    <a:cubicBezTo>
                      <a:pt x="1011" y="50"/>
                      <a:pt x="1011" y="50"/>
                      <a:pt x="1012" y="50"/>
                    </a:cubicBezTo>
                    <a:lnTo>
                      <a:pt x="1011" y="54"/>
                    </a:lnTo>
                    <a:close/>
                    <a:moveTo>
                      <a:pt x="1012" y="49"/>
                    </a:moveTo>
                    <a:lnTo>
                      <a:pt x="1012" y="49"/>
                    </a:lnTo>
                    <a:cubicBezTo>
                      <a:pt x="1011" y="49"/>
                      <a:pt x="1011" y="50"/>
                      <a:pt x="1011" y="50"/>
                    </a:cubicBezTo>
                    <a:lnTo>
                      <a:pt x="1011" y="47"/>
                    </a:lnTo>
                    <a:cubicBezTo>
                      <a:pt x="1012" y="46"/>
                      <a:pt x="1012" y="45"/>
                      <a:pt x="1012" y="45"/>
                    </a:cubicBezTo>
                    <a:lnTo>
                      <a:pt x="1012" y="49"/>
                    </a:lnTo>
                    <a:close/>
                    <a:moveTo>
                      <a:pt x="1012" y="45"/>
                    </a:moveTo>
                    <a:lnTo>
                      <a:pt x="1012" y="45"/>
                    </a:lnTo>
                    <a:cubicBezTo>
                      <a:pt x="1012" y="45"/>
                      <a:pt x="1012" y="45"/>
                      <a:pt x="1011" y="46"/>
                    </a:cubicBezTo>
                    <a:lnTo>
                      <a:pt x="1011" y="46"/>
                    </a:lnTo>
                    <a:lnTo>
                      <a:pt x="1012" y="44"/>
                    </a:lnTo>
                    <a:lnTo>
                      <a:pt x="1012" y="45"/>
                    </a:lnTo>
                    <a:close/>
                    <a:moveTo>
                      <a:pt x="1014" y="60"/>
                    </a:moveTo>
                    <a:lnTo>
                      <a:pt x="1014" y="60"/>
                    </a:lnTo>
                    <a:lnTo>
                      <a:pt x="1013" y="62"/>
                    </a:lnTo>
                    <a:cubicBezTo>
                      <a:pt x="1013" y="62"/>
                      <a:pt x="1013" y="62"/>
                      <a:pt x="1013" y="62"/>
                    </a:cubicBezTo>
                    <a:lnTo>
                      <a:pt x="1013" y="57"/>
                    </a:lnTo>
                    <a:cubicBezTo>
                      <a:pt x="1014" y="55"/>
                      <a:pt x="1014" y="54"/>
                      <a:pt x="1015" y="53"/>
                    </a:cubicBezTo>
                    <a:lnTo>
                      <a:pt x="1014" y="60"/>
                    </a:lnTo>
                    <a:close/>
                    <a:moveTo>
                      <a:pt x="1015" y="51"/>
                    </a:moveTo>
                    <a:lnTo>
                      <a:pt x="1015" y="51"/>
                    </a:lnTo>
                    <a:cubicBezTo>
                      <a:pt x="1014" y="52"/>
                      <a:pt x="1014" y="53"/>
                      <a:pt x="1013" y="54"/>
                    </a:cubicBezTo>
                    <a:lnTo>
                      <a:pt x="1013" y="52"/>
                    </a:lnTo>
                    <a:cubicBezTo>
                      <a:pt x="1014" y="50"/>
                      <a:pt x="1015" y="49"/>
                      <a:pt x="1016" y="47"/>
                    </a:cubicBezTo>
                    <a:lnTo>
                      <a:pt x="1015" y="51"/>
                    </a:lnTo>
                    <a:close/>
                    <a:moveTo>
                      <a:pt x="1016" y="48"/>
                    </a:moveTo>
                    <a:lnTo>
                      <a:pt x="1016" y="48"/>
                    </a:lnTo>
                    <a:lnTo>
                      <a:pt x="1016" y="46"/>
                    </a:lnTo>
                    <a:cubicBezTo>
                      <a:pt x="1016" y="46"/>
                      <a:pt x="1017" y="45"/>
                      <a:pt x="1017" y="45"/>
                    </a:cubicBezTo>
                    <a:lnTo>
                      <a:pt x="1016" y="48"/>
                    </a:lnTo>
                    <a:close/>
                    <a:moveTo>
                      <a:pt x="1021" y="65"/>
                    </a:moveTo>
                    <a:lnTo>
                      <a:pt x="1021" y="65"/>
                    </a:lnTo>
                    <a:cubicBezTo>
                      <a:pt x="1021" y="65"/>
                      <a:pt x="1021" y="65"/>
                      <a:pt x="1021" y="65"/>
                    </a:cubicBezTo>
                    <a:lnTo>
                      <a:pt x="1021" y="62"/>
                    </a:lnTo>
                    <a:cubicBezTo>
                      <a:pt x="1021" y="61"/>
                      <a:pt x="1022" y="60"/>
                      <a:pt x="1022" y="59"/>
                    </a:cubicBezTo>
                    <a:lnTo>
                      <a:pt x="1021" y="65"/>
                    </a:lnTo>
                    <a:close/>
                    <a:moveTo>
                      <a:pt x="1021" y="60"/>
                    </a:moveTo>
                    <a:lnTo>
                      <a:pt x="1021" y="60"/>
                    </a:lnTo>
                    <a:lnTo>
                      <a:pt x="1021" y="59"/>
                    </a:lnTo>
                    <a:cubicBezTo>
                      <a:pt x="1022" y="58"/>
                      <a:pt x="1022" y="57"/>
                      <a:pt x="1022" y="57"/>
                    </a:cubicBezTo>
                    <a:cubicBezTo>
                      <a:pt x="1022" y="57"/>
                      <a:pt x="1022" y="57"/>
                      <a:pt x="1021" y="59"/>
                    </a:cubicBezTo>
                    <a:lnTo>
                      <a:pt x="1021" y="56"/>
                    </a:lnTo>
                    <a:lnTo>
                      <a:pt x="1024" y="48"/>
                    </a:lnTo>
                    <a:lnTo>
                      <a:pt x="1023" y="58"/>
                    </a:lnTo>
                    <a:cubicBezTo>
                      <a:pt x="1022" y="58"/>
                      <a:pt x="1021" y="59"/>
                      <a:pt x="1021" y="60"/>
                    </a:cubicBezTo>
                    <a:close/>
                    <a:moveTo>
                      <a:pt x="1025" y="66"/>
                    </a:moveTo>
                    <a:lnTo>
                      <a:pt x="1025" y="66"/>
                    </a:lnTo>
                    <a:lnTo>
                      <a:pt x="1024" y="67"/>
                    </a:lnTo>
                    <a:lnTo>
                      <a:pt x="1024" y="63"/>
                    </a:lnTo>
                    <a:lnTo>
                      <a:pt x="1025" y="62"/>
                    </a:lnTo>
                    <a:lnTo>
                      <a:pt x="1025" y="66"/>
                    </a:lnTo>
                    <a:close/>
                    <a:moveTo>
                      <a:pt x="1025" y="62"/>
                    </a:moveTo>
                    <a:lnTo>
                      <a:pt x="1025" y="62"/>
                    </a:lnTo>
                    <a:lnTo>
                      <a:pt x="1024" y="63"/>
                    </a:lnTo>
                    <a:lnTo>
                      <a:pt x="1025" y="61"/>
                    </a:lnTo>
                    <a:cubicBezTo>
                      <a:pt x="1025" y="60"/>
                      <a:pt x="1026" y="59"/>
                      <a:pt x="1026" y="58"/>
                    </a:cubicBezTo>
                    <a:lnTo>
                      <a:pt x="1025" y="62"/>
                    </a:lnTo>
                    <a:close/>
                    <a:moveTo>
                      <a:pt x="1030" y="69"/>
                    </a:moveTo>
                    <a:lnTo>
                      <a:pt x="1030" y="69"/>
                    </a:lnTo>
                    <a:lnTo>
                      <a:pt x="1030" y="69"/>
                    </a:lnTo>
                    <a:lnTo>
                      <a:pt x="1030" y="69"/>
                    </a:lnTo>
                    <a:lnTo>
                      <a:pt x="1030" y="69"/>
                    </a:lnTo>
                    <a:close/>
                    <a:moveTo>
                      <a:pt x="1030" y="66"/>
                    </a:moveTo>
                    <a:lnTo>
                      <a:pt x="1030" y="66"/>
                    </a:lnTo>
                    <a:cubicBezTo>
                      <a:pt x="1030" y="67"/>
                      <a:pt x="1030" y="68"/>
                      <a:pt x="1029" y="69"/>
                    </a:cubicBezTo>
                    <a:cubicBezTo>
                      <a:pt x="1029" y="68"/>
                      <a:pt x="1029" y="68"/>
                      <a:pt x="1029" y="68"/>
                    </a:cubicBezTo>
                    <a:lnTo>
                      <a:pt x="1031" y="64"/>
                    </a:lnTo>
                    <a:lnTo>
                      <a:pt x="1030" y="66"/>
                    </a:lnTo>
                    <a:close/>
                    <a:moveTo>
                      <a:pt x="1032" y="59"/>
                    </a:moveTo>
                    <a:lnTo>
                      <a:pt x="1032" y="59"/>
                    </a:lnTo>
                    <a:cubicBezTo>
                      <a:pt x="1031" y="60"/>
                      <a:pt x="1031" y="61"/>
                      <a:pt x="1030" y="62"/>
                    </a:cubicBezTo>
                    <a:lnTo>
                      <a:pt x="1032" y="58"/>
                    </a:lnTo>
                    <a:lnTo>
                      <a:pt x="1032" y="59"/>
                    </a:lnTo>
                    <a:close/>
                    <a:moveTo>
                      <a:pt x="1032" y="62"/>
                    </a:moveTo>
                    <a:lnTo>
                      <a:pt x="1032" y="62"/>
                    </a:lnTo>
                    <a:lnTo>
                      <a:pt x="1032" y="61"/>
                    </a:lnTo>
                    <a:lnTo>
                      <a:pt x="1033" y="60"/>
                    </a:lnTo>
                    <a:lnTo>
                      <a:pt x="1032" y="62"/>
                    </a:lnTo>
                    <a:close/>
                    <a:moveTo>
                      <a:pt x="1033" y="59"/>
                    </a:moveTo>
                    <a:lnTo>
                      <a:pt x="1033" y="59"/>
                    </a:lnTo>
                    <a:lnTo>
                      <a:pt x="1032" y="60"/>
                    </a:lnTo>
                    <a:lnTo>
                      <a:pt x="1032" y="60"/>
                    </a:lnTo>
                    <a:cubicBezTo>
                      <a:pt x="1033" y="59"/>
                      <a:pt x="1033" y="59"/>
                      <a:pt x="1033" y="59"/>
                    </a:cubicBezTo>
                    <a:lnTo>
                      <a:pt x="1033" y="59"/>
                    </a:lnTo>
                    <a:close/>
                    <a:moveTo>
                      <a:pt x="1035" y="68"/>
                    </a:moveTo>
                    <a:lnTo>
                      <a:pt x="1035" y="68"/>
                    </a:lnTo>
                    <a:lnTo>
                      <a:pt x="1034" y="70"/>
                    </a:lnTo>
                    <a:lnTo>
                      <a:pt x="1034" y="70"/>
                    </a:lnTo>
                    <a:lnTo>
                      <a:pt x="1035" y="68"/>
                    </a:lnTo>
                    <a:lnTo>
                      <a:pt x="1035" y="68"/>
                    </a:lnTo>
                    <a:close/>
                    <a:moveTo>
                      <a:pt x="1040" y="71"/>
                    </a:moveTo>
                    <a:lnTo>
                      <a:pt x="1040" y="71"/>
                    </a:lnTo>
                    <a:cubicBezTo>
                      <a:pt x="1040" y="72"/>
                      <a:pt x="1040" y="72"/>
                      <a:pt x="1039" y="73"/>
                    </a:cubicBezTo>
                    <a:lnTo>
                      <a:pt x="1040" y="70"/>
                    </a:lnTo>
                    <a:lnTo>
                      <a:pt x="1040" y="71"/>
                    </a:lnTo>
                    <a:close/>
                    <a:moveTo>
                      <a:pt x="1041" y="69"/>
                    </a:moveTo>
                    <a:lnTo>
                      <a:pt x="1041" y="69"/>
                    </a:lnTo>
                    <a:lnTo>
                      <a:pt x="1040" y="70"/>
                    </a:lnTo>
                    <a:lnTo>
                      <a:pt x="1041" y="68"/>
                    </a:lnTo>
                    <a:lnTo>
                      <a:pt x="1041" y="69"/>
                    </a:lnTo>
                    <a:close/>
                    <a:moveTo>
                      <a:pt x="695" y="91"/>
                    </a:moveTo>
                    <a:lnTo>
                      <a:pt x="695" y="91"/>
                    </a:lnTo>
                    <a:lnTo>
                      <a:pt x="695" y="91"/>
                    </a:lnTo>
                    <a:lnTo>
                      <a:pt x="695" y="90"/>
                    </a:lnTo>
                    <a:lnTo>
                      <a:pt x="695" y="91"/>
                    </a:lnTo>
                    <a:close/>
                    <a:moveTo>
                      <a:pt x="686" y="103"/>
                    </a:moveTo>
                    <a:lnTo>
                      <a:pt x="686" y="103"/>
                    </a:lnTo>
                    <a:lnTo>
                      <a:pt x="686" y="103"/>
                    </a:lnTo>
                    <a:lnTo>
                      <a:pt x="686" y="103"/>
                    </a:lnTo>
                    <a:lnTo>
                      <a:pt x="686" y="103"/>
                    </a:lnTo>
                    <a:close/>
                    <a:moveTo>
                      <a:pt x="705" y="82"/>
                    </a:moveTo>
                    <a:lnTo>
                      <a:pt x="705" y="82"/>
                    </a:lnTo>
                    <a:lnTo>
                      <a:pt x="705" y="82"/>
                    </a:lnTo>
                    <a:lnTo>
                      <a:pt x="705" y="82"/>
                    </a:lnTo>
                    <a:lnTo>
                      <a:pt x="705" y="82"/>
                    </a:lnTo>
                    <a:close/>
                    <a:moveTo>
                      <a:pt x="678" y="109"/>
                    </a:moveTo>
                    <a:lnTo>
                      <a:pt x="678" y="109"/>
                    </a:lnTo>
                    <a:lnTo>
                      <a:pt x="678" y="109"/>
                    </a:lnTo>
                    <a:lnTo>
                      <a:pt x="678" y="109"/>
                    </a:lnTo>
                    <a:lnTo>
                      <a:pt x="678" y="109"/>
                    </a:lnTo>
                    <a:close/>
                    <a:moveTo>
                      <a:pt x="771" y="45"/>
                    </a:moveTo>
                    <a:lnTo>
                      <a:pt x="771" y="45"/>
                    </a:lnTo>
                    <a:lnTo>
                      <a:pt x="771" y="45"/>
                    </a:lnTo>
                    <a:lnTo>
                      <a:pt x="771" y="45"/>
                    </a:lnTo>
                    <a:lnTo>
                      <a:pt x="771" y="45"/>
                    </a:lnTo>
                    <a:close/>
                    <a:moveTo>
                      <a:pt x="724" y="65"/>
                    </a:moveTo>
                    <a:lnTo>
                      <a:pt x="724" y="65"/>
                    </a:lnTo>
                    <a:lnTo>
                      <a:pt x="724" y="65"/>
                    </a:lnTo>
                    <a:lnTo>
                      <a:pt x="724" y="6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"/>
              <p:cNvSpPr>
                <a:spLocks noEditPoints="1"/>
              </p:cNvSpPr>
              <p:nvPr/>
            </p:nvSpPr>
            <p:spPr bwMode="auto">
              <a:xfrm>
                <a:off x="4851" y="1124"/>
                <a:ext cx="694" cy="1125"/>
              </a:xfrm>
              <a:custGeom>
                <a:avLst/>
                <a:gdLst>
                  <a:gd name="T0" fmla="*/ 544 w 1530"/>
                  <a:gd name="T1" fmla="*/ 71 h 2490"/>
                  <a:gd name="T2" fmla="*/ 544 w 1530"/>
                  <a:gd name="T3" fmla="*/ 71 h 2490"/>
                  <a:gd name="T4" fmla="*/ 543 w 1530"/>
                  <a:gd name="T5" fmla="*/ 71 h 2490"/>
                  <a:gd name="T6" fmla="*/ 543 w 1530"/>
                  <a:gd name="T7" fmla="*/ 71 h 2490"/>
                  <a:gd name="T8" fmla="*/ 544 w 1530"/>
                  <a:gd name="T9" fmla="*/ 71 h 2490"/>
                  <a:gd name="T10" fmla="*/ 957 w 1530"/>
                  <a:gd name="T11" fmla="*/ 15 h 2490"/>
                  <a:gd name="T12" fmla="*/ 957 w 1530"/>
                  <a:gd name="T13" fmla="*/ 15 h 2490"/>
                  <a:gd name="T14" fmla="*/ 714 w 1530"/>
                  <a:gd name="T15" fmla="*/ 226 h 2490"/>
                  <a:gd name="T16" fmla="*/ 750 w 1530"/>
                  <a:gd name="T17" fmla="*/ 293 h 2490"/>
                  <a:gd name="T18" fmla="*/ 752 w 1530"/>
                  <a:gd name="T19" fmla="*/ 309 h 2490"/>
                  <a:gd name="T20" fmla="*/ 692 w 1530"/>
                  <a:gd name="T21" fmla="*/ 355 h 2490"/>
                  <a:gd name="T22" fmla="*/ 678 w 1530"/>
                  <a:gd name="T23" fmla="*/ 650 h 2490"/>
                  <a:gd name="T24" fmla="*/ 999 w 1530"/>
                  <a:gd name="T25" fmla="*/ 53 h 2490"/>
                  <a:gd name="T26" fmla="*/ 969 w 1530"/>
                  <a:gd name="T27" fmla="*/ 0 h 2490"/>
                  <a:gd name="T28" fmla="*/ 957 w 1530"/>
                  <a:gd name="T29" fmla="*/ 15 h 2490"/>
                  <a:gd name="T30" fmla="*/ 655 w 1530"/>
                  <a:gd name="T31" fmla="*/ 228 h 2490"/>
                  <a:gd name="T32" fmla="*/ 655 w 1530"/>
                  <a:gd name="T33" fmla="*/ 228 h 2490"/>
                  <a:gd name="T34" fmla="*/ 541 w 1530"/>
                  <a:gd name="T35" fmla="*/ 74 h 2490"/>
                  <a:gd name="T36" fmla="*/ 529 w 1530"/>
                  <a:gd name="T37" fmla="*/ 80 h 2490"/>
                  <a:gd name="T38" fmla="*/ 518 w 1530"/>
                  <a:gd name="T39" fmla="*/ 137 h 2490"/>
                  <a:gd name="T40" fmla="*/ 515 w 1530"/>
                  <a:gd name="T41" fmla="*/ 634 h 2490"/>
                  <a:gd name="T42" fmla="*/ 615 w 1530"/>
                  <a:gd name="T43" fmla="*/ 349 h 2490"/>
                  <a:gd name="T44" fmla="*/ 592 w 1530"/>
                  <a:gd name="T45" fmla="*/ 284 h 2490"/>
                  <a:gd name="T46" fmla="*/ 655 w 1530"/>
                  <a:gd name="T47" fmla="*/ 228 h 2490"/>
                  <a:gd name="T48" fmla="*/ 1209 w 1530"/>
                  <a:gd name="T49" fmla="*/ 2183 h 2490"/>
                  <a:gd name="T50" fmla="*/ 1209 w 1530"/>
                  <a:gd name="T51" fmla="*/ 2183 h 2490"/>
                  <a:gd name="T52" fmla="*/ 1184 w 1530"/>
                  <a:gd name="T53" fmla="*/ 2290 h 2490"/>
                  <a:gd name="T54" fmla="*/ 1346 w 1530"/>
                  <a:gd name="T55" fmla="*/ 2284 h 2490"/>
                  <a:gd name="T56" fmla="*/ 1488 w 1530"/>
                  <a:gd name="T57" fmla="*/ 2375 h 2490"/>
                  <a:gd name="T58" fmla="*/ 1528 w 1530"/>
                  <a:gd name="T59" fmla="*/ 2306 h 2490"/>
                  <a:gd name="T60" fmla="*/ 1528 w 1530"/>
                  <a:gd name="T61" fmla="*/ 2284 h 2490"/>
                  <a:gd name="T62" fmla="*/ 1209 w 1530"/>
                  <a:gd name="T63" fmla="*/ 2183 h 2490"/>
                  <a:gd name="T64" fmla="*/ 1230 w 1530"/>
                  <a:gd name="T65" fmla="*/ 2224 h 2490"/>
                  <a:gd name="T66" fmla="*/ 1230 w 1530"/>
                  <a:gd name="T67" fmla="*/ 2224 h 2490"/>
                  <a:gd name="T68" fmla="*/ 1218 w 1530"/>
                  <a:gd name="T69" fmla="*/ 2213 h 2490"/>
                  <a:gd name="T70" fmla="*/ 1229 w 1530"/>
                  <a:gd name="T71" fmla="*/ 2201 h 2490"/>
                  <a:gd name="T72" fmla="*/ 1241 w 1530"/>
                  <a:gd name="T73" fmla="*/ 2212 h 2490"/>
                  <a:gd name="T74" fmla="*/ 1230 w 1530"/>
                  <a:gd name="T75" fmla="*/ 2224 h 2490"/>
                  <a:gd name="T76" fmla="*/ 105 w 1530"/>
                  <a:gd name="T77" fmla="*/ 2238 h 2490"/>
                  <a:gd name="T78" fmla="*/ 105 w 1530"/>
                  <a:gd name="T79" fmla="*/ 2238 h 2490"/>
                  <a:gd name="T80" fmla="*/ 1 w 1530"/>
                  <a:gd name="T81" fmla="*/ 2479 h 2490"/>
                  <a:gd name="T82" fmla="*/ 0 w 1530"/>
                  <a:gd name="T83" fmla="*/ 2490 h 2490"/>
                  <a:gd name="T84" fmla="*/ 30 w 1530"/>
                  <a:gd name="T85" fmla="*/ 2487 h 2490"/>
                  <a:gd name="T86" fmla="*/ 129 w 1530"/>
                  <a:gd name="T87" fmla="*/ 2287 h 2490"/>
                  <a:gd name="T88" fmla="*/ 105 w 1530"/>
                  <a:gd name="T89" fmla="*/ 2238 h 2490"/>
                  <a:gd name="T90" fmla="*/ 105 w 1530"/>
                  <a:gd name="T91" fmla="*/ 2279 h 2490"/>
                  <a:gd name="T92" fmla="*/ 105 w 1530"/>
                  <a:gd name="T93" fmla="*/ 2279 h 2490"/>
                  <a:gd name="T94" fmla="*/ 116 w 1530"/>
                  <a:gd name="T95" fmla="*/ 2289 h 2490"/>
                  <a:gd name="T96" fmla="*/ 106 w 1530"/>
                  <a:gd name="T97" fmla="*/ 2300 h 2490"/>
                  <a:gd name="T98" fmla="*/ 95 w 1530"/>
                  <a:gd name="T99" fmla="*/ 2290 h 2490"/>
                  <a:gd name="T100" fmla="*/ 105 w 1530"/>
                  <a:gd name="T101" fmla="*/ 2279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0" h="2490">
                    <a:moveTo>
                      <a:pt x="544" y="71"/>
                    </a:moveTo>
                    <a:lnTo>
                      <a:pt x="544" y="71"/>
                    </a:lnTo>
                    <a:cubicBezTo>
                      <a:pt x="544" y="71"/>
                      <a:pt x="544" y="71"/>
                      <a:pt x="543" y="71"/>
                    </a:cubicBezTo>
                    <a:lnTo>
                      <a:pt x="543" y="71"/>
                    </a:lnTo>
                    <a:cubicBezTo>
                      <a:pt x="544" y="71"/>
                      <a:pt x="544" y="71"/>
                      <a:pt x="544" y="71"/>
                    </a:cubicBezTo>
                    <a:close/>
                    <a:moveTo>
                      <a:pt x="957" y="15"/>
                    </a:moveTo>
                    <a:lnTo>
                      <a:pt x="957" y="15"/>
                    </a:lnTo>
                    <a:cubicBezTo>
                      <a:pt x="937" y="37"/>
                      <a:pt x="760" y="199"/>
                      <a:pt x="714" y="226"/>
                    </a:cubicBezTo>
                    <a:cubicBezTo>
                      <a:pt x="714" y="226"/>
                      <a:pt x="746" y="266"/>
                      <a:pt x="750" y="293"/>
                    </a:cubicBezTo>
                    <a:cubicBezTo>
                      <a:pt x="750" y="295"/>
                      <a:pt x="752" y="307"/>
                      <a:pt x="752" y="309"/>
                    </a:cubicBezTo>
                    <a:cubicBezTo>
                      <a:pt x="748" y="333"/>
                      <a:pt x="732" y="360"/>
                      <a:pt x="692" y="355"/>
                    </a:cubicBezTo>
                    <a:lnTo>
                      <a:pt x="678" y="650"/>
                    </a:lnTo>
                    <a:cubicBezTo>
                      <a:pt x="678" y="650"/>
                      <a:pt x="842" y="161"/>
                      <a:pt x="999" y="53"/>
                    </a:cubicBezTo>
                    <a:cubicBezTo>
                      <a:pt x="985" y="39"/>
                      <a:pt x="974" y="22"/>
                      <a:pt x="969" y="0"/>
                    </a:cubicBezTo>
                    <a:cubicBezTo>
                      <a:pt x="965" y="5"/>
                      <a:pt x="962" y="10"/>
                      <a:pt x="957" y="15"/>
                    </a:cubicBezTo>
                    <a:close/>
                    <a:moveTo>
                      <a:pt x="655" y="228"/>
                    </a:moveTo>
                    <a:lnTo>
                      <a:pt x="655" y="228"/>
                    </a:lnTo>
                    <a:cubicBezTo>
                      <a:pt x="655" y="228"/>
                      <a:pt x="500" y="114"/>
                      <a:pt x="541" y="74"/>
                    </a:cubicBezTo>
                    <a:cubicBezTo>
                      <a:pt x="538" y="75"/>
                      <a:pt x="535" y="77"/>
                      <a:pt x="529" y="80"/>
                    </a:cubicBezTo>
                    <a:cubicBezTo>
                      <a:pt x="522" y="88"/>
                      <a:pt x="515" y="105"/>
                      <a:pt x="518" y="137"/>
                    </a:cubicBezTo>
                    <a:cubicBezTo>
                      <a:pt x="525" y="200"/>
                      <a:pt x="515" y="634"/>
                      <a:pt x="515" y="634"/>
                    </a:cubicBezTo>
                    <a:lnTo>
                      <a:pt x="615" y="349"/>
                    </a:lnTo>
                    <a:cubicBezTo>
                      <a:pt x="615" y="349"/>
                      <a:pt x="569" y="309"/>
                      <a:pt x="592" y="284"/>
                    </a:cubicBezTo>
                    <a:cubicBezTo>
                      <a:pt x="614" y="260"/>
                      <a:pt x="655" y="228"/>
                      <a:pt x="655" y="228"/>
                    </a:cubicBezTo>
                    <a:close/>
                    <a:moveTo>
                      <a:pt x="1209" y="2183"/>
                    </a:moveTo>
                    <a:lnTo>
                      <a:pt x="1209" y="2183"/>
                    </a:lnTo>
                    <a:lnTo>
                      <a:pt x="1184" y="2290"/>
                    </a:lnTo>
                    <a:cubicBezTo>
                      <a:pt x="1184" y="2290"/>
                      <a:pt x="1207" y="2218"/>
                      <a:pt x="1346" y="2284"/>
                    </a:cubicBezTo>
                    <a:cubicBezTo>
                      <a:pt x="1437" y="2328"/>
                      <a:pt x="1473" y="2359"/>
                      <a:pt x="1488" y="2375"/>
                    </a:cubicBezTo>
                    <a:cubicBezTo>
                      <a:pt x="1501" y="2353"/>
                      <a:pt x="1530" y="2349"/>
                      <a:pt x="1528" y="2306"/>
                    </a:cubicBezTo>
                    <a:cubicBezTo>
                      <a:pt x="1528" y="2298"/>
                      <a:pt x="1528" y="2291"/>
                      <a:pt x="1528" y="2284"/>
                    </a:cubicBezTo>
                    <a:cubicBezTo>
                      <a:pt x="1504" y="2250"/>
                      <a:pt x="1403" y="2128"/>
                      <a:pt x="1209" y="2183"/>
                    </a:cubicBezTo>
                    <a:close/>
                    <a:moveTo>
                      <a:pt x="1230" y="2224"/>
                    </a:moveTo>
                    <a:lnTo>
                      <a:pt x="1230" y="2224"/>
                    </a:lnTo>
                    <a:cubicBezTo>
                      <a:pt x="1223" y="2225"/>
                      <a:pt x="1218" y="2220"/>
                      <a:pt x="1218" y="2213"/>
                    </a:cubicBezTo>
                    <a:cubicBezTo>
                      <a:pt x="1217" y="2207"/>
                      <a:pt x="1222" y="2201"/>
                      <a:pt x="1229" y="2201"/>
                    </a:cubicBezTo>
                    <a:cubicBezTo>
                      <a:pt x="1235" y="2201"/>
                      <a:pt x="1241" y="2206"/>
                      <a:pt x="1241" y="2212"/>
                    </a:cubicBezTo>
                    <a:cubicBezTo>
                      <a:pt x="1241" y="2219"/>
                      <a:pt x="1236" y="2224"/>
                      <a:pt x="1230" y="2224"/>
                    </a:cubicBezTo>
                    <a:close/>
                    <a:moveTo>
                      <a:pt x="105" y="2238"/>
                    </a:moveTo>
                    <a:lnTo>
                      <a:pt x="105" y="2238"/>
                    </a:lnTo>
                    <a:cubicBezTo>
                      <a:pt x="105" y="2238"/>
                      <a:pt x="32" y="2287"/>
                      <a:pt x="1" y="2479"/>
                    </a:cubicBezTo>
                    <a:lnTo>
                      <a:pt x="0" y="2490"/>
                    </a:lnTo>
                    <a:cubicBezTo>
                      <a:pt x="9" y="2490"/>
                      <a:pt x="19" y="2489"/>
                      <a:pt x="30" y="2487"/>
                    </a:cubicBezTo>
                    <a:cubicBezTo>
                      <a:pt x="42" y="2425"/>
                      <a:pt x="70" y="2321"/>
                      <a:pt x="129" y="2287"/>
                    </a:cubicBezTo>
                    <a:cubicBezTo>
                      <a:pt x="129" y="2287"/>
                      <a:pt x="96" y="2251"/>
                      <a:pt x="105" y="2238"/>
                    </a:cubicBezTo>
                    <a:close/>
                    <a:moveTo>
                      <a:pt x="105" y="2279"/>
                    </a:moveTo>
                    <a:lnTo>
                      <a:pt x="105" y="2279"/>
                    </a:lnTo>
                    <a:cubicBezTo>
                      <a:pt x="111" y="2278"/>
                      <a:pt x="116" y="2283"/>
                      <a:pt x="116" y="2289"/>
                    </a:cubicBezTo>
                    <a:cubicBezTo>
                      <a:pt x="116" y="2294"/>
                      <a:pt x="112" y="2299"/>
                      <a:pt x="106" y="2300"/>
                    </a:cubicBezTo>
                    <a:cubicBezTo>
                      <a:pt x="100" y="2300"/>
                      <a:pt x="95" y="2295"/>
                      <a:pt x="95" y="2290"/>
                    </a:cubicBezTo>
                    <a:cubicBezTo>
                      <a:pt x="95" y="2284"/>
                      <a:pt x="99" y="2279"/>
                      <a:pt x="105" y="227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27"/>
            <p:cNvGrpSpPr>
              <a:grpSpLocks noChangeAspect="1"/>
            </p:cNvGrpSpPr>
            <p:nvPr/>
          </p:nvGrpSpPr>
          <p:grpSpPr bwMode="auto">
            <a:xfrm>
              <a:off x="7693887" y="4394027"/>
              <a:ext cx="1599684" cy="4136650"/>
              <a:chOff x="6173" y="749"/>
              <a:chExt cx="1065" cy="2754"/>
            </a:xfrm>
          </p:grpSpPr>
          <p:sp>
            <p:nvSpPr>
              <p:cNvPr id="46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6173" y="749"/>
                <a:ext cx="1065" cy="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6165" y="741"/>
                <a:ext cx="1091" cy="2772"/>
              </a:xfrm>
              <a:custGeom>
                <a:avLst/>
                <a:gdLst>
                  <a:gd name="T0" fmla="*/ 2517 w 2574"/>
                  <a:gd name="T1" fmla="*/ 1902 h 6551"/>
                  <a:gd name="T2" fmla="*/ 1908 w 2574"/>
                  <a:gd name="T3" fmla="*/ 1244 h 6551"/>
                  <a:gd name="T4" fmla="*/ 1357 w 2574"/>
                  <a:gd name="T5" fmla="*/ 907 h 6551"/>
                  <a:gd name="T6" fmla="*/ 1343 w 2574"/>
                  <a:gd name="T7" fmla="*/ 867 h 6551"/>
                  <a:gd name="T8" fmla="*/ 1367 w 2574"/>
                  <a:gd name="T9" fmla="*/ 746 h 6551"/>
                  <a:gd name="T10" fmla="*/ 1464 w 2574"/>
                  <a:gd name="T11" fmla="*/ 533 h 6551"/>
                  <a:gd name="T12" fmla="*/ 1455 w 2574"/>
                  <a:gd name="T13" fmla="*/ 484 h 6551"/>
                  <a:gd name="T14" fmla="*/ 1484 w 2574"/>
                  <a:gd name="T15" fmla="*/ 472 h 6551"/>
                  <a:gd name="T16" fmla="*/ 1460 w 2574"/>
                  <a:gd name="T17" fmla="*/ 185 h 6551"/>
                  <a:gd name="T18" fmla="*/ 1076 w 2574"/>
                  <a:gd name="T19" fmla="*/ 16 h 6551"/>
                  <a:gd name="T20" fmla="*/ 789 w 2574"/>
                  <a:gd name="T21" fmla="*/ 332 h 6551"/>
                  <a:gd name="T22" fmla="*/ 810 w 2574"/>
                  <a:gd name="T23" fmla="*/ 614 h 6551"/>
                  <a:gd name="T24" fmla="*/ 879 w 2574"/>
                  <a:gd name="T25" fmla="*/ 840 h 6551"/>
                  <a:gd name="T26" fmla="*/ 910 w 2574"/>
                  <a:gd name="T27" fmla="*/ 964 h 6551"/>
                  <a:gd name="T28" fmla="*/ 504 w 2574"/>
                  <a:gd name="T29" fmla="*/ 1227 h 6551"/>
                  <a:gd name="T30" fmla="*/ 212 w 2574"/>
                  <a:gd name="T31" fmla="*/ 1654 h 6551"/>
                  <a:gd name="T32" fmla="*/ 130 w 2574"/>
                  <a:gd name="T33" fmla="*/ 1800 h 6551"/>
                  <a:gd name="T34" fmla="*/ 43 w 2574"/>
                  <a:gd name="T35" fmla="*/ 1922 h 6551"/>
                  <a:gd name="T36" fmla="*/ 127 w 2574"/>
                  <a:gd name="T37" fmla="*/ 2336 h 6551"/>
                  <a:gd name="T38" fmla="*/ 442 w 2574"/>
                  <a:gd name="T39" fmla="*/ 2719 h 6551"/>
                  <a:gd name="T40" fmla="*/ 535 w 2574"/>
                  <a:gd name="T41" fmla="*/ 2904 h 6551"/>
                  <a:gd name="T42" fmla="*/ 154 w 2574"/>
                  <a:gd name="T43" fmla="*/ 4304 h 6551"/>
                  <a:gd name="T44" fmla="*/ 315 w 2574"/>
                  <a:gd name="T45" fmla="*/ 5212 h 6551"/>
                  <a:gd name="T46" fmla="*/ 353 w 2574"/>
                  <a:gd name="T47" fmla="*/ 6112 h 6551"/>
                  <a:gd name="T48" fmla="*/ 181 w 2574"/>
                  <a:gd name="T49" fmla="*/ 6533 h 6551"/>
                  <a:gd name="T50" fmla="*/ 582 w 2574"/>
                  <a:gd name="T51" fmla="*/ 6195 h 6551"/>
                  <a:gd name="T52" fmla="*/ 671 w 2574"/>
                  <a:gd name="T53" fmla="*/ 6326 h 6551"/>
                  <a:gd name="T54" fmla="*/ 704 w 2574"/>
                  <a:gd name="T55" fmla="*/ 6316 h 6551"/>
                  <a:gd name="T56" fmla="*/ 787 w 2574"/>
                  <a:gd name="T57" fmla="*/ 5790 h 6551"/>
                  <a:gd name="T58" fmla="*/ 655 w 2574"/>
                  <a:gd name="T59" fmla="*/ 5522 h 6551"/>
                  <a:gd name="T60" fmla="*/ 608 w 2574"/>
                  <a:gd name="T61" fmla="*/ 4576 h 6551"/>
                  <a:gd name="T62" fmla="*/ 1207 w 2574"/>
                  <a:gd name="T63" fmla="*/ 4339 h 6551"/>
                  <a:gd name="T64" fmla="*/ 1211 w 2574"/>
                  <a:gd name="T65" fmla="*/ 5176 h 6551"/>
                  <a:gd name="T66" fmla="*/ 1113 w 2574"/>
                  <a:gd name="T67" fmla="*/ 5698 h 6551"/>
                  <a:gd name="T68" fmla="*/ 1019 w 2574"/>
                  <a:gd name="T69" fmla="*/ 6118 h 6551"/>
                  <a:gd name="T70" fmla="*/ 1357 w 2574"/>
                  <a:gd name="T71" fmla="*/ 6232 h 6551"/>
                  <a:gd name="T72" fmla="*/ 1377 w 2574"/>
                  <a:gd name="T73" fmla="*/ 5802 h 6551"/>
                  <a:gd name="T74" fmla="*/ 1383 w 2574"/>
                  <a:gd name="T75" fmla="*/ 5510 h 6551"/>
                  <a:gd name="T76" fmla="*/ 1577 w 2574"/>
                  <a:gd name="T77" fmla="*/ 4297 h 6551"/>
                  <a:gd name="T78" fmla="*/ 1661 w 2574"/>
                  <a:gd name="T79" fmla="*/ 3748 h 6551"/>
                  <a:gd name="T80" fmla="*/ 1697 w 2574"/>
                  <a:gd name="T81" fmla="*/ 2870 h 6551"/>
                  <a:gd name="T82" fmla="*/ 1710 w 2574"/>
                  <a:gd name="T83" fmla="*/ 2585 h 6551"/>
                  <a:gd name="T84" fmla="*/ 2115 w 2574"/>
                  <a:gd name="T85" fmla="*/ 2404 h 6551"/>
                  <a:gd name="T86" fmla="*/ 2517 w 2574"/>
                  <a:gd name="T87" fmla="*/ 1902 h 6551"/>
                  <a:gd name="T88" fmla="*/ 505 w 2574"/>
                  <a:gd name="T89" fmla="*/ 2404 h 6551"/>
                  <a:gd name="T90" fmla="*/ 368 w 2574"/>
                  <a:gd name="T91" fmla="*/ 2258 h 6551"/>
                  <a:gd name="T92" fmla="*/ 318 w 2574"/>
                  <a:gd name="T93" fmla="*/ 2174 h 6551"/>
                  <a:gd name="T94" fmla="*/ 548 w 2574"/>
                  <a:gd name="T95" fmla="*/ 1792 h 6551"/>
                  <a:gd name="T96" fmla="*/ 579 w 2574"/>
                  <a:gd name="T97" fmla="*/ 2323 h 6551"/>
                  <a:gd name="T98" fmla="*/ 2062 w 2574"/>
                  <a:gd name="T99" fmla="*/ 2071 h 6551"/>
                  <a:gd name="T100" fmla="*/ 1963 w 2574"/>
                  <a:gd name="T101" fmla="*/ 2133 h 6551"/>
                  <a:gd name="T102" fmla="*/ 1612 w 2574"/>
                  <a:gd name="T103" fmla="*/ 2264 h 6551"/>
                  <a:gd name="T104" fmla="*/ 1657 w 2574"/>
                  <a:gd name="T105" fmla="*/ 2046 h 6551"/>
                  <a:gd name="T106" fmla="*/ 1934 w 2574"/>
                  <a:gd name="T107" fmla="*/ 1804 h 6551"/>
                  <a:gd name="T108" fmla="*/ 2125 w 2574"/>
                  <a:gd name="T109" fmla="*/ 2007 h 6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74" h="6551">
                    <a:moveTo>
                      <a:pt x="2517" y="1902"/>
                    </a:moveTo>
                    <a:lnTo>
                      <a:pt x="2517" y="1902"/>
                    </a:lnTo>
                    <a:cubicBezTo>
                      <a:pt x="2493" y="1833"/>
                      <a:pt x="2348" y="1687"/>
                      <a:pt x="2269" y="1609"/>
                    </a:cubicBezTo>
                    <a:cubicBezTo>
                      <a:pt x="2189" y="1530"/>
                      <a:pt x="2044" y="1391"/>
                      <a:pt x="1908" y="1244"/>
                    </a:cubicBezTo>
                    <a:cubicBezTo>
                      <a:pt x="1771" y="1098"/>
                      <a:pt x="1604" y="1065"/>
                      <a:pt x="1535" y="1054"/>
                    </a:cubicBezTo>
                    <a:cubicBezTo>
                      <a:pt x="1480" y="1044"/>
                      <a:pt x="1391" y="947"/>
                      <a:pt x="1357" y="907"/>
                    </a:cubicBezTo>
                    <a:cubicBezTo>
                      <a:pt x="1348" y="897"/>
                      <a:pt x="1355" y="877"/>
                      <a:pt x="1355" y="877"/>
                    </a:cubicBezTo>
                    <a:cubicBezTo>
                      <a:pt x="1355" y="877"/>
                      <a:pt x="1348" y="869"/>
                      <a:pt x="1343" y="867"/>
                    </a:cubicBezTo>
                    <a:cubicBezTo>
                      <a:pt x="1343" y="832"/>
                      <a:pt x="1336" y="837"/>
                      <a:pt x="1340" y="803"/>
                    </a:cubicBezTo>
                    <a:cubicBezTo>
                      <a:pt x="1345" y="754"/>
                      <a:pt x="1367" y="746"/>
                      <a:pt x="1367" y="746"/>
                    </a:cubicBezTo>
                    <a:cubicBezTo>
                      <a:pt x="1447" y="707"/>
                      <a:pt x="1461" y="597"/>
                      <a:pt x="1461" y="597"/>
                    </a:cubicBezTo>
                    <a:cubicBezTo>
                      <a:pt x="1468" y="566"/>
                      <a:pt x="1466" y="551"/>
                      <a:pt x="1464" y="533"/>
                    </a:cubicBezTo>
                    <a:cubicBezTo>
                      <a:pt x="1462" y="512"/>
                      <a:pt x="1459" y="503"/>
                      <a:pt x="1458" y="497"/>
                    </a:cubicBezTo>
                    <a:cubicBezTo>
                      <a:pt x="1458" y="496"/>
                      <a:pt x="1455" y="485"/>
                      <a:pt x="1455" y="484"/>
                    </a:cubicBezTo>
                    <a:cubicBezTo>
                      <a:pt x="1453" y="472"/>
                      <a:pt x="1452" y="472"/>
                      <a:pt x="1452" y="464"/>
                    </a:cubicBezTo>
                    <a:cubicBezTo>
                      <a:pt x="1461" y="471"/>
                      <a:pt x="1472" y="475"/>
                      <a:pt x="1484" y="472"/>
                    </a:cubicBezTo>
                    <a:cubicBezTo>
                      <a:pt x="1554" y="456"/>
                      <a:pt x="1545" y="389"/>
                      <a:pt x="1545" y="389"/>
                    </a:cubicBezTo>
                    <a:cubicBezTo>
                      <a:pt x="1539" y="272"/>
                      <a:pt x="1511" y="188"/>
                      <a:pt x="1460" y="185"/>
                    </a:cubicBezTo>
                    <a:cubicBezTo>
                      <a:pt x="1430" y="184"/>
                      <a:pt x="1412" y="198"/>
                      <a:pt x="1404" y="218"/>
                    </a:cubicBezTo>
                    <a:cubicBezTo>
                      <a:pt x="1347" y="69"/>
                      <a:pt x="1259" y="28"/>
                      <a:pt x="1076" y="16"/>
                    </a:cubicBezTo>
                    <a:cubicBezTo>
                      <a:pt x="858" y="0"/>
                      <a:pt x="861" y="144"/>
                      <a:pt x="861" y="144"/>
                    </a:cubicBezTo>
                    <a:cubicBezTo>
                      <a:pt x="800" y="131"/>
                      <a:pt x="782" y="227"/>
                      <a:pt x="789" y="332"/>
                    </a:cubicBezTo>
                    <a:cubicBezTo>
                      <a:pt x="795" y="436"/>
                      <a:pt x="791" y="476"/>
                      <a:pt x="803" y="516"/>
                    </a:cubicBezTo>
                    <a:cubicBezTo>
                      <a:pt x="815" y="556"/>
                      <a:pt x="802" y="543"/>
                      <a:pt x="810" y="614"/>
                    </a:cubicBezTo>
                    <a:cubicBezTo>
                      <a:pt x="818" y="685"/>
                      <a:pt x="829" y="687"/>
                      <a:pt x="843" y="716"/>
                    </a:cubicBezTo>
                    <a:cubicBezTo>
                      <a:pt x="857" y="744"/>
                      <a:pt x="865" y="804"/>
                      <a:pt x="879" y="840"/>
                    </a:cubicBezTo>
                    <a:cubicBezTo>
                      <a:pt x="893" y="875"/>
                      <a:pt x="929" y="932"/>
                      <a:pt x="929" y="932"/>
                    </a:cubicBezTo>
                    <a:lnTo>
                      <a:pt x="910" y="964"/>
                    </a:lnTo>
                    <a:cubicBezTo>
                      <a:pt x="910" y="964"/>
                      <a:pt x="812" y="1074"/>
                      <a:pt x="770" y="1091"/>
                    </a:cubicBezTo>
                    <a:cubicBezTo>
                      <a:pt x="728" y="1107"/>
                      <a:pt x="563" y="1175"/>
                      <a:pt x="504" y="1227"/>
                    </a:cubicBezTo>
                    <a:cubicBezTo>
                      <a:pt x="445" y="1280"/>
                      <a:pt x="322" y="1487"/>
                      <a:pt x="261" y="1564"/>
                    </a:cubicBezTo>
                    <a:cubicBezTo>
                      <a:pt x="200" y="1640"/>
                      <a:pt x="218" y="1629"/>
                      <a:pt x="212" y="1654"/>
                    </a:cubicBezTo>
                    <a:cubicBezTo>
                      <a:pt x="206" y="1678"/>
                      <a:pt x="186" y="1681"/>
                      <a:pt x="155" y="1710"/>
                    </a:cubicBezTo>
                    <a:cubicBezTo>
                      <a:pt x="125" y="1740"/>
                      <a:pt x="130" y="1780"/>
                      <a:pt x="130" y="1800"/>
                    </a:cubicBezTo>
                    <a:cubicBezTo>
                      <a:pt x="131" y="1820"/>
                      <a:pt x="99" y="1825"/>
                      <a:pt x="67" y="1850"/>
                    </a:cubicBezTo>
                    <a:cubicBezTo>
                      <a:pt x="34" y="1875"/>
                      <a:pt x="41" y="1904"/>
                      <a:pt x="43" y="1922"/>
                    </a:cubicBezTo>
                    <a:cubicBezTo>
                      <a:pt x="46" y="1939"/>
                      <a:pt x="44" y="1937"/>
                      <a:pt x="22" y="2044"/>
                    </a:cubicBezTo>
                    <a:cubicBezTo>
                      <a:pt x="0" y="2152"/>
                      <a:pt x="75" y="2284"/>
                      <a:pt x="127" y="2336"/>
                    </a:cubicBezTo>
                    <a:cubicBezTo>
                      <a:pt x="180" y="2388"/>
                      <a:pt x="198" y="2439"/>
                      <a:pt x="263" y="2556"/>
                    </a:cubicBezTo>
                    <a:cubicBezTo>
                      <a:pt x="328" y="2672"/>
                      <a:pt x="397" y="2693"/>
                      <a:pt x="442" y="2719"/>
                    </a:cubicBezTo>
                    <a:cubicBezTo>
                      <a:pt x="487" y="2745"/>
                      <a:pt x="555" y="2686"/>
                      <a:pt x="555" y="2686"/>
                    </a:cubicBezTo>
                    <a:cubicBezTo>
                      <a:pt x="555" y="2686"/>
                      <a:pt x="538" y="2873"/>
                      <a:pt x="535" y="2904"/>
                    </a:cubicBezTo>
                    <a:cubicBezTo>
                      <a:pt x="531" y="2935"/>
                      <a:pt x="362" y="3395"/>
                      <a:pt x="293" y="3632"/>
                    </a:cubicBezTo>
                    <a:cubicBezTo>
                      <a:pt x="224" y="3869"/>
                      <a:pt x="205" y="4170"/>
                      <a:pt x="154" y="4304"/>
                    </a:cubicBezTo>
                    <a:cubicBezTo>
                      <a:pt x="103" y="4439"/>
                      <a:pt x="216" y="4590"/>
                      <a:pt x="248" y="4696"/>
                    </a:cubicBezTo>
                    <a:cubicBezTo>
                      <a:pt x="281" y="4802"/>
                      <a:pt x="262" y="5050"/>
                      <a:pt x="315" y="5212"/>
                    </a:cubicBezTo>
                    <a:cubicBezTo>
                      <a:pt x="369" y="5375"/>
                      <a:pt x="366" y="5578"/>
                      <a:pt x="368" y="5675"/>
                    </a:cubicBezTo>
                    <a:cubicBezTo>
                      <a:pt x="370" y="5772"/>
                      <a:pt x="387" y="5988"/>
                      <a:pt x="353" y="6112"/>
                    </a:cubicBezTo>
                    <a:cubicBezTo>
                      <a:pt x="319" y="6237"/>
                      <a:pt x="173" y="6280"/>
                      <a:pt x="91" y="6355"/>
                    </a:cubicBezTo>
                    <a:cubicBezTo>
                      <a:pt x="10" y="6430"/>
                      <a:pt x="61" y="6515"/>
                      <a:pt x="181" y="6533"/>
                    </a:cubicBezTo>
                    <a:cubicBezTo>
                      <a:pt x="302" y="6551"/>
                      <a:pt x="411" y="6498"/>
                      <a:pt x="487" y="6444"/>
                    </a:cubicBezTo>
                    <a:cubicBezTo>
                      <a:pt x="562" y="6389"/>
                      <a:pt x="559" y="6239"/>
                      <a:pt x="582" y="6195"/>
                    </a:cubicBezTo>
                    <a:cubicBezTo>
                      <a:pt x="604" y="6151"/>
                      <a:pt x="627" y="6124"/>
                      <a:pt x="648" y="6157"/>
                    </a:cubicBezTo>
                    <a:cubicBezTo>
                      <a:pt x="668" y="6190"/>
                      <a:pt x="667" y="6300"/>
                      <a:pt x="671" y="6326"/>
                    </a:cubicBezTo>
                    <a:cubicBezTo>
                      <a:pt x="675" y="6353"/>
                      <a:pt x="673" y="6400"/>
                      <a:pt x="693" y="6399"/>
                    </a:cubicBezTo>
                    <a:cubicBezTo>
                      <a:pt x="713" y="6399"/>
                      <a:pt x="712" y="6389"/>
                      <a:pt x="704" y="6316"/>
                    </a:cubicBezTo>
                    <a:cubicBezTo>
                      <a:pt x="696" y="6243"/>
                      <a:pt x="685" y="6163"/>
                      <a:pt x="759" y="6054"/>
                    </a:cubicBezTo>
                    <a:cubicBezTo>
                      <a:pt x="834" y="5946"/>
                      <a:pt x="826" y="5866"/>
                      <a:pt x="787" y="5790"/>
                    </a:cubicBezTo>
                    <a:cubicBezTo>
                      <a:pt x="749" y="5714"/>
                      <a:pt x="669" y="5713"/>
                      <a:pt x="669" y="5713"/>
                    </a:cubicBezTo>
                    <a:cubicBezTo>
                      <a:pt x="635" y="5696"/>
                      <a:pt x="624" y="5610"/>
                      <a:pt x="655" y="5522"/>
                    </a:cubicBezTo>
                    <a:cubicBezTo>
                      <a:pt x="687" y="5435"/>
                      <a:pt x="654" y="5439"/>
                      <a:pt x="681" y="5115"/>
                    </a:cubicBezTo>
                    <a:cubicBezTo>
                      <a:pt x="708" y="4791"/>
                      <a:pt x="668" y="4717"/>
                      <a:pt x="608" y="4576"/>
                    </a:cubicBezTo>
                    <a:cubicBezTo>
                      <a:pt x="571" y="4490"/>
                      <a:pt x="595" y="4410"/>
                      <a:pt x="647" y="4291"/>
                    </a:cubicBezTo>
                    <a:cubicBezTo>
                      <a:pt x="855" y="4328"/>
                      <a:pt x="1085" y="4358"/>
                      <a:pt x="1207" y="4339"/>
                    </a:cubicBezTo>
                    <a:cubicBezTo>
                      <a:pt x="1232" y="4418"/>
                      <a:pt x="1231" y="4619"/>
                      <a:pt x="1217" y="4771"/>
                    </a:cubicBezTo>
                    <a:cubicBezTo>
                      <a:pt x="1202" y="4929"/>
                      <a:pt x="1200" y="5060"/>
                      <a:pt x="1211" y="5176"/>
                    </a:cubicBezTo>
                    <a:cubicBezTo>
                      <a:pt x="1222" y="5291"/>
                      <a:pt x="1221" y="5418"/>
                      <a:pt x="1215" y="5458"/>
                    </a:cubicBezTo>
                    <a:cubicBezTo>
                      <a:pt x="1209" y="5498"/>
                      <a:pt x="1158" y="5617"/>
                      <a:pt x="1113" y="5698"/>
                    </a:cubicBezTo>
                    <a:cubicBezTo>
                      <a:pt x="1068" y="5779"/>
                      <a:pt x="1087" y="5843"/>
                      <a:pt x="1087" y="5888"/>
                    </a:cubicBezTo>
                    <a:cubicBezTo>
                      <a:pt x="1088" y="5932"/>
                      <a:pt x="1050" y="6013"/>
                      <a:pt x="1019" y="6118"/>
                    </a:cubicBezTo>
                    <a:cubicBezTo>
                      <a:pt x="987" y="6223"/>
                      <a:pt x="983" y="6357"/>
                      <a:pt x="1121" y="6376"/>
                    </a:cubicBezTo>
                    <a:cubicBezTo>
                      <a:pt x="1260" y="6396"/>
                      <a:pt x="1326" y="6281"/>
                      <a:pt x="1357" y="6232"/>
                    </a:cubicBezTo>
                    <a:cubicBezTo>
                      <a:pt x="1387" y="6182"/>
                      <a:pt x="1364" y="6056"/>
                      <a:pt x="1361" y="6016"/>
                    </a:cubicBezTo>
                    <a:cubicBezTo>
                      <a:pt x="1358" y="5976"/>
                      <a:pt x="1354" y="5878"/>
                      <a:pt x="1377" y="5802"/>
                    </a:cubicBezTo>
                    <a:cubicBezTo>
                      <a:pt x="1400" y="5726"/>
                      <a:pt x="1373" y="5711"/>
                      <a:pt x="1373" y="5711"/>
                    </a:cubicBezTo>
                    <a:cubicBezTo>
                      <a:pt x="1373" y="5711"/>
                      <a:pt x="1377" y="5573"/>
                      <a:pt x="1383" y="5510"/>
                    </a:cubicBezTo>
                    <a:cubicBezTo>
                      <a:pt x="1388" y="5448"/>
                      <a:pt x="1509" y="5161"/>
                      <a:pt x="1560" y="4924"/>
                    </a:cubicBezTo>
                    <a:cubicBezTo>
                      <a:pt x="1601" y="4735"/>
                      <a:pt x="1587" y="4508"/>
                      <a:pt x="1577" y="4297"/>
                    </a:cubicBezTo>
                    <a:cubicBezTo>
                      <a:pt x="1647" y="4304"/>
                      <a:pt x="1695" y="4315"/>
                      <a:pt x="1695" y="4315"/>
                    </a:cubicBezTo>
                    <a:cubicBezTo>
                      <a:pt x="1695" y="4315"/>
                      <a:pt x="1621" y="4028"/>
                      <a:pt x="1661" y="3748"/>
                    </a:cubicBezTo>
                    <a:cubicBezTo>
                      <a:pt x="1688" y="3560"/>
                      <a:pt x="1742" y="3354"/>
                      <a:pt x="1746" y="3201"/>
                    </a:cubicBezTo>
                    <a:cubicBezTo>
                      <a:pt x="1771" y="3009"/>
                      <a:pt x="1697" y="2870"/>
                      <a:pt x="1697" y="2870"/>
                    </a:cubicBezTo>
                    <a:cubicBezTo>
                      <a:pt x="1744" y="2863"/>
                      <a:pt x="1761" y="2835"/>
                      <a:pt x="1744" y="2751"/>
                    </a:cubicBezTo>
                    <a:cubicBezTo>
                      <a:pt x="1727" y="2667"/>
                      <a:pt x="1710" y="2585"/>
                      <a:pt x="1710" y="2585"/>
                    </a:cubicBezTo>
                    <a:cubicBezTo>
                      <a:pt x="1710" y="2585"/>
                      <a:pt x="1781" y="2577"/>
                      <a:pt x="1900" y="2537"/>
                    </a:cubicBezTo>
                    <a:cubicBezTo>
                      <a:pt x="2019" y="2497"/>
                      <a:pt x="1944" y="2512"/>
                      <a:pt x="2115" y="2404"/>
                    </a:cubicBezTo>
                    <a:cubicBezTo>
                      <a:pt x="2287" y="2296"/>
                      <a:pt x="2392" y="2191"/>
                      <a:pt x="2483" y="2092"/>
                    </a:cubicBezTo>
                    <a:cubicBezTo>
                      <a:pt x="2574" y="1992"/>
                      <a:pt x="2541" y="1970"/>
                      <a:pt x="2517" y="1902"/>
                    </a:cubicBezTo>
                    <a:close/>
                    <a:moveTo>
                      <a:pt x="505" y="2404"/>
                    </a:moveTo>
                    <a:lnTo>
                      <a:pt x="505" y="2404"/>
                    </a:lnTo>
                    <a:cubicBezTo>
                      <a:pt x="505" y="2404"/>
                      <a:pt x="414" y="2319"/>
                      <a:pt x="407" y="2310"/>
                    </a:cubicBezTo>
                    <a:cubicBezTo>
                      <a:pt x="400" y="2302"/>
                      <a:pt x="386" y="2273"/>
                      <a:pt x="368" y="2258"/>
                    </a:cubicBezTo>
                    <a:cubicBezTo>
                      <a:pt x="350" y="2243"/>
                      <a:pt x="357" y="2240"/>
                      <a:pt x="356" y="2202"/>
                    </a:cubicBezTo>
                    <a:cubicBezTo>
                      <a:pt x="355" y="2165"/>
                      <a:pt x="349" y="2183"/>
                      <a:pt x="318" y="2174"/>
                    </a:cubicBezTo>
                    <a:cubicBezTo>
                      <a:pt x="286" y="2166"/>
                      <a:pt x="301" y="2137"/>
                      <a:pt x="357" y="2007"/>
                    </a:cubicBezTo>
                    <a:cubicBezTo>
                      <a:pt x="412" y="1877"/>
                      <a:pt x="548" y="1792"/>
                      <a:pt x="548" y="1792"/>
                    </a:cubicBezTo>
                    <a:cubicBezTo>
                      <a:pt x="556" y="1829"/>
                      <a:pt x="612" y="2102"/>
                      <a:pt x="614" y="2180"/>
                    </a:cubicBezTo>
                    <a:cubicBezTo>
                      <a:pt x="615" y="2257"/>
                      <a:pt x="587" y="2296"/>
                      <a:pt x="579" y="2323"/>
                    </a:cubicBezTo>
                    <a:cubicBezTo>
                      <a:pt x="570" y="2350"/>
                      <a:pt x="505" y="2404"/>
                      <a:pt x="505" y="2404"/>
                    </a:cubicBezTo>
                    <a:close/>
                    <a:moveTo>
                      <a:pt x="2062" y="2071"/>
                    </a:moveTo>
                    <a:lnTo>
                      <a:pt x="2062" y="2071"/>
                    </a:lnTo>
                    <a:cubicBezTo>
                      <a:pt x="2045" y="2109"/>
                      <a:pt x="2024" y="2074"/>
                      <a:pt x="1963" y="2133"/>
                    </a:cubicBezTo>
                    <a:cubicBezTo>
                      <a:pt x="1902" y="2192"/>
                      <a:pt x="1874" y="2217"/>
                      <a:pt x="1803" y="2232"/>
                    </a:cubicBezTo>
                    <a:cubicBezTo>
                      <a:pt x="1732" y="2247"/>
                      <a:pt x="1612" y="2264"/>
                      <a:pt x="1612" y="2264"/>
                    </a:cubicBezTo>
                    <a:cubicBezTo>
                      <a:pt x="1612" y="2264"/>
                      <a:pt x="1580" y="2225"/>
                      <a:pt x="1621" y="2149"/>
                    </a:cubicBezTo>
                    <a:cubicBezTo>
                      <a:pt x="1662" y="2072"/>
                      <a:pt x="1633" y="2095"/>
                      <a:pt x="1657" y="2046"/>
                    </a:cubicBezTo>
                    <a:cubicBezTo>
                      <a:pt x="1680" y="1996"/>
                      <a:pt x="1782" y="1732"/>
                      <a:pt x="1782" y="1732"/>
                    </a:cubicBezTo>
                    <a:cubicBezTo>
                      <a:pt x="1782" y="1732"/>
                      <a:pt x="1910" y="1780"/>
                      <a:pt x="1934" y="1804"/>
                    </a:cubicBezTo>
                    <a:cubicBezTo>
                      <a:pt x="1959" y="1828"/>
                      <a:pt x="1949" y="1849"/>
                      <a:pt x="2007" y="1896"/>
                    </a:cubicBezTo>
                    <a:cubicBezTo>
                      <a:pt x="2066" y="1944"/>
                      <a:pt x="2125" y="2007"/>
                      <a:pt x="2125" y="2007"/>
                    </a:cubicBezTo>
                    <a:cubicBezTo>
                      <a:pt x="2125" y="2007"/>
                      <a:pt x="2079" y="2033"/>
                      <a:pt x="2062" y="2071"/>
                    </a:cubicBezTo>
                    <a:close/>
                  </a:path>
                </a:pathLst>
              </a:custGeom>
              <a:solidFill>
                <a:srgbClr val="243F7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9573959" y="4607320"/>
              <a:ext cx="824789" cy="2495657"/>
            </a:xfrm>
            <a:custGeom>
              <a:avLst/>
              <a:gdLst>
                <a:gd name="T0" fmla="*/ 1243 w 1986"/>
                <a:gd name="T1" fmla="*/ 1144 h 6048"/>
                <a:gd name="T2" fmla="*/ 1206 w 1986"/>
                <a:gd name="T3" fmla="*/ 796 h 6048"/>
                <a:gd name="T4" fmla="*/ 1219 w 1986"/>
                <a:gd name="T5" fmla="*/ 534 h 6048"/>
                <a:gd name="T6" fmla="*/ 1209 w 1986"/>
                <a:gd name="T7" fmla="*/ 438 h 6048"/>
                <a:gd name="T8" fmla="*/ 1209 w 1986"/>
                <a:gd name="T9" fmla="*/ 374 h 6048"/>
                <a:gd name="T10" fmla="*/ 1202 w 1986"/>
                <a:gd name="T11" fmla="*/ 322 h 6048"/>
                <a:gd name="T12" fmla="*/ 1187 w 1986"/>
                <a:gd name="T13" fmla="*/ 276 h 6048"/>
                <a:gd name="T14" fmla="*/ 1121 w 1986"/>
                <a:gd name="T15" fmla="*/ 198 h 6048"/>
                <a:gd name="T16" fmla="*/ 1079 w 1986"/>
                <a:gd name="T17" fmla="*/ 159 h 6048"/>
                <a:gd name="T18" fmla="*/ 1039 w 1986"/>
                <a:gd name="T19" fmla="*/ 121 h 6048"/>
                <a:gd name="T20" fmla="*/ 995 w 1986"/>
                <a:gd name="T21" fmla="*/ 79 h 6048"/>
                <a:gd name="T22" fmla="*/ 963 w 1986"/>
                <a:gd name="T23" fmla="*/ 41 h 6048"/>
                <a:gd name="T24" fmla="*/ 894 w 1986"/>
                <a:gd name="T25" fmla="*/ 29 h 6048"/>
                <a:gd name="T26" fmla="*/ 838 w 1986"/>
                <a:gd name="T27" fmla="*/ 21 h 6048"/>
                <a:gd name="T28" fmla="*/ 799 w 1986"/>
                <a:gd name="T29" fmla="*/ 13 h 6048"/>
                <a:gd name="T30" fmla="*/ 759 w 1986"/>
                <a:gd name="T31" fmla="*/ 38 h 6048"/>
                <a:gd name="T32" fmla="*/ 699 w 1986"/>
                <a:gd name="T33" fmla="*/ 48 h 6048"/>
                <a:gd name="T34" fmla="*/ 659 w 1986"/>
                <a:gd name="T35" fmla="*/ 75 h 6048"/>
                <a:gd name="T36" fmla="*/ 627 w 1986"/>
                <a:gd name="T37" fmla="*/ 100 h 6048"/>
                <a:gd name="T38" fmla="*/ 574 w 1986"/>
                <a:gd name="T39" fmla="*/ 145 h 6048"/>
                <a:gd name="T40" fmla="*/ 530 w 1986"/>
                <a:gd name="T41" fmla="*/ 191 h 6048"/>
                <a:gd name="T42" fmla="*/ 516 w 1986"/>
                <a:gd name="T43" fmla="*/ 209 h 6048"/>
                <a:gd name="T44" fmla="*/ 497 w 1986"/>
                <a:gd name="T45" fmla="*/ 239 h 6048"/>
                <a:gd name="T46" fmla="*/ 469 w 1986"/>
                <a:gd name="T47" fmla="*/ 284 h 6048"/>
                <a:gd name="T48" fmla="*/ 465 w 1986"/>
                <a:gd name="T49" fmla="*/ 344 h 6048"/>
                <a:gd name="T50" fmla="*/ 460 w 1986"/>
                <a:gd name="T51" fmla="*/ 413 h 6048"/>
                <a:gd name="T52" fmla="*/ 466 w 1986"/>
                <a:gd name="T53" fmla="*/ 487 h 6048"/>
                <a:gd name="T54" fmla="*/ 454 w 1986"/>
                <a:gd name="T55" fmla="*/ 717 h 6048"/>
                <a:gd name="T56" fmla="*/ 604 w 1986"/>
                <a:gd name="T57" fmla="*/ 967 h 6048"/>
                <a:gd name="T58" fmla="*/ 135 w 1986"/>
                <a:gd name="T59" fmla="*/ 1388 h 6048"/>
                <a:gd name="T60" fmla="*/ 13 w 1986"/>
                <a:gd name="T61" fmla="*/ 2379 h 6048"/>
                <a:gd name="T62" fmla="*/ 53 w 1986"/>
                <a:gd name="T63" fmla="*/ 2787 h 6048"/>
                <a:gd name="T64" fmla="*/ 160 w 1986"/>
                <a:gd name="T65" fmla="*/ 3113 h 6048"/>
                <a:gd name="T66" fmla="*/ 412 w 1986"/>
                <a:gd name="T67" fmla="*/ 4168 h 6048"/>
                <a:gd name="T68" fmla="*/ 440 w 1986"/>
                <a:gd name="T69" fmla="*/ 5086 h 6048"/>
                <a:gd name="T70" fmla="*/ 248 w 1986"/>
                <a:gd name="T71" fmla="*/ 5483 h 6048"/>
                <a:gd name="T72" fmla="*/ 744 w 1986"/>
                <a:gd name="T73" fmla="*/ 5218 h 6048"/>
                <a:gd name="T74" fmla="*/ 807 w 1986"/>
                <a:gd name="T75" fmla="*/ 4414 h 6048"/>
                <a:gd name="T76" fmla="*/ 929 w 1986"/>
                <a:gd name="T77" fmla="*/ 4233 h 6048"/>
                <a:gd name="T78" fmla="*/ 988 w 1986"/>
                <a:gd name="T79" fmla="*/ 5420 h 6048"/>
                <a:gd name="T80" fmla="*/ 1024 w 1986"/>
                <a:gd name="T81" fmla="*/ 5536 h 6048"/>
                <a:gd name="T82" fmla="*/ 1367 w 1986"/>
                <a:gd name="T83" fmla="*/ 5507 h 6048"/>
                <a:gd name="T84" fmla="*/ 1382 w 1986"/>
                <a:gd name="T85" fmla="*/ 5212 h 6048"/>
                <a:gd name="T86" fmla="*/ 1337 w 1986"/>
                <a:gd name="T87" fmla="*/ 4471 h 6048"/>
                <a:gd name="T88" fmla="*/ 1388 w 1986"/>
                <a:gd name="T89" fmla="*/ 4102 h 6048"/>
                <a:gd name="T90" fmla="*/ 1410 w 1986"/>
                <a:gd name="T91" fmla="*/ 3481 h 6048"/>
                <a:gd name="T92" fmla="*/ 1559 w 1986"/>
                <a:gd name="T93" fmla="*/ 3343 h 6048"/>
                <a:gd name="T94" fmla="*/ 1906 w 1986"/>
                <a:gd name="T95" fmla="*/ 2777 h 6048"/>
                <a:gd name="T96" fmla="*/ 284 w 1986"/>
                <a:gd name="T97" fmla="*/ 2935 h 6048"/>
                <a:gd name="T98" fmla="*/ 319 w 1986"/>
                <a:gd name="T99" fmla="*/ 2748 h 6048"/>
                <a:gd name="T100" fmla="*/ 316 w 1986"/>
                <a:gd name="T101" fmla="*/ 2644 h 6048"/>
                <a:gd name="T102" fmla="*/ 346 w 1986"/>
                <a:gd name="T103" fmla="*/ 2370 h 6048"/>
                <a:gd name="T104" fmla="*/ 1550 w 1986"/>
                <a:gd name="T105" fmla="*/ 2810 h 6048"/>
                <a:gd name="T106" fmla="*/ 1498 w 1986"/>
                <a:gd name="T107" fmla="*/ 2990 h 6048"/>
                <a:gd name="T108" fmla="*/ 1422 w 1986"/>
                <a:gd name="T109" fmla="*/ 3125 h 6048"/>
                <a:gd name="T110" fmla="*/ 1346 w 1986"/>
                <a:gd name="T111" fmla="*/ 2970 h 6048"/>
                <a:gd name="T112" fmla="*/ 1419 w 1986"/>
                <a:gd name="T113" fmla="*/ 2127 h 6048"/>
                <a:gd name="T114" fmla="*/ 1531 w 1986"/>
                <a:gd name="T115" fmla="*/ 2420 h 6048"/>
                <a:gd name="T116" fmla="*/ 1594 w 1986"/>
                <a:gd name="T117" fmla="*/ 2683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6" h="6048">
                  <a:moveTo>
                    <a:pt x="1938" y="2448"/>
                  </a:moveTo>
                  <a:lnTo>
                    <a:pt x="1938" y="2448"/>
                  </a:lnTo>
                  <a:cubicBezTo>
                    <a:pt x="1930" y="2388"/>
                    <a:pt x="1867" y="2131"/>
                    <a:pt x="1841" y="2035"/>
                  </a:cubicBezTo>
                  <a:cubicBezTo>
                    <a:pt x="1816" y="1938"/>
                    <a:pt x="1773" y="1777"/>
                    <a:pt x="1747" y="1655"/>
                  </a:cubicBezTo>
                  <a:cubicBezTo>
                    <a:pt x="1720" y="1534"/>
                    <a:pt x="1626" y="1405"/>
                    <a:pt x="1575" y="1317"/>
                  </a:cubicBezTo>
                  <a:cubicBezTo>
                    <a:pt x="1524" y="1229"/>
                    <a:pt x="1313" y="1184"/>
                    <a:pt x="1243" y="1144"/>
                  </a:cubicBezTo>
                  <a:cubicBezTo>
                    <a:pt x="1174" y="1103"/>
                    <a:pt x="1126" y="1091"/>
                    <a:pt x="1126" y="1091"/>
                  </a:cubicBezTo>
                  <a:cubicBezTo>
                    <a:pt x="1126" y="1091"/>
                    <a:pt x="1123" y="1096"/>
                    <a:pt x="1122" y="1076"/>
                  </a:cubicBezTo>
                  <a:cubicBezTo>
                    <a:pt x="1122" y="1055"/>
                    <a:pt x="1121" y="985"/>
                    <a:pt x="1122" y="940"/>
                  </a:cubicBezTo>
                  <a:cubicBezTo>
                    <a:pt x="1123" y="894"/>
                    <a:pt x="1131" y="855"/>
                    <a:pt x="1131" y="855"/>
                  </a:cubicBezTo>
                  <a:cubicBezTo>
                    <a:pt x="1131" y="855"/>
                    <a:pt x="1143" y="862"/>
                    <a:pt x="1173" y="858"/>
                  </a:cubicBezTo>
                  <a:cubicBezTo>
                    <a:pt x="1203" y="855"/>
                    <a:pt x="1205" y="829"/>
                    <a:pt x="1206" y="796"/>
                  </a:cubicBezTo>
                  <a:cubicBezTo>
                    <a:pt x="1208" y="763"/>
                    <a:pt x="1210" y="756"/>
                    <a:pt x="1222" y="674"/>
                  </a:cubicBezTo>
                  <a:cubicBezTo>
                    <a:pt x="1234" y="591"/>
                    <a:pt x="1212" y="568"/>
                    <a:pt x="1212" y="568"/>
                  </a:cubicBezTo>
                  <a:lnTo>
                    <a:pt x="1214" y="564"/>
                  </a:lnTo>
                  <a:lnTo>
                    <a:pt x="1212" y="557"/>
                  </a:lnTo>
                  <a:cubicBezTo>
                    <a:pt x="1209" y="551"/>
                    <a:pt x="1212" y="551"/>
                    <a:pt x="1212" y="548"/>
                  </a:cubicBezTo>
                  <a:cubicBezTo>
                    <a:pt x="1212" y="545"/>
                    <a:pt x="1215" y="540"/>
                    <a:pt x="1219" y="534"/>
                  </a:cubicBezTo>
                  <a:cubicBezTo>
                    <a:pt x="1223" y="528"/>
                    <a:pt x="1225" y="533"/>
                    <a:pt x="1215" y="512"/>
                  </a:cubicBezTo>
                  <a:cubicBezTo>
                    <a:pt x="1204" y="490"/>
                    <a:pt x="1215" y="512"/>
                    <a:pt x="1215" y="509"/>
                  </a:cubicBezTo>
                  <a:cubicBezTo>
                    <a:pt x="1215" y="505"/>
                    <a:pt x="1215" y="494"/>
                    <a:pt x="1217" y="485"/>
                  </a:cubicBezTo>
                  <a:cubicBezTo>
                    <a:pt x="1219" y="477"/>
                    <a:pt x="1217" y="478"/>
                    <a:pt x="1217" y="478"/>
                  </a:cubicBezTo>
                  <a:cubicBezTo>
                    <a:pt x="1217" y="478"/>
                    <a:pt x="1207" y="463"/>
                    <a:pt x="1207" y="452"/>
                  </a:cubicBezTo>
                  <a:cubicBezTo>
                    <a:pt x="1207" y="442"/>
                    <a:pt x="1207" y="445"/>
                    <a:pt x="1209" y="438"/>
                  </a:cubicBezTo>
                  <a:cubicBezTo>
                    <a:pt x="1212" y="432"/>
                    <a:pt x="1209" y="434"/>
                    <a:pt x="1212" y="428"/>
                  </a:cubicBezTo>
                  <a:cubicBezTo>
                    <a:pt x="1214" y="421"/>
                    <a:pt x="1214" y="419"/>
                    <a:pt x="1213" y="412"/>
                  </a:cubicBezTo>
                  <a:cubicBezTo>
                    <a:pt x="1212" y="405"/>
                    <a:pt x="1213" y="412"/>
                    <a:pt x="1209" y="405"/>
                  </a:cubicBezTo>
                  <a:cubicBezTo>
                    <a:pt x="1204" y="397"/>
                    <a:pt x="1207" y="397"/>
                    <a:pt x="1207" y="394"/>
                  </a:cubicBezTo>
                  <a:cubicBezTo>
                    <a:pt x="1207" y="391"/>
                    <a:pt x="1209" y="390"/>
                    <a:pt x="1210" y="386"/>
                  </a:cubicBezTo>
                  <a:cubicBezTo>
                    <a:pt x="1212" y="383"/>
                    <a:pt x="1213" y="379"/>
                    <a:pt x="1209" y="374"/>
                  </a:cubicBezTo>
                  <a:cubicBezTo>
                    <a:pt x="1206" y="368"/>
                    <a:pt x="1209" y="366"/>
                    <a:pt x="1209" y="361"/>
                  </a:cubicBezTo>
                  <a:cubicBezTo>
                    <a:pt x="1209" y="356"/>
                    <a:pt x="1209" y="354"/>
                    <a:pt x="1209" y="354"/>
                  </a:cubicBezTo>
                  <a:lnTo>
                    <a:pt x="1213" y="344"/>
                  </a:lnTo>
                  <a:lnTo>
                    <a:pt x="1209" y="340"/>
                  </a:lnTo>
                  <a:cubicBezTo>
                    <a:pt x="1204" y="335"/>
                    <a:pt x="1202" y="330"/>
                    <a:pt x="1202" y="330"/>
                  </a:cubicBezTo>
                  <a:lnTo>
                    <a:pt x="1202" y="322"/>
                  </a:lnTo>
                  <a:cubicBezTo>
                    <a:pt x="1202" y="313"/>
                    <a:pt x="1204" y="316"/>
                    <a:pt x="1204" y="316"/>
                  </a:cubicBezTo>
                  <a:cubicBezTo>
                    <a:pt x="1204" y="316"/>
                    <a:pt x="1206" y="311"/>
                    <a:pt x="1206" y="298"/>
                  </a:cubicBezTo>
                  <a:lnTo>
                    <a:pt x="1206" y="293"/>
                  </a:lnTo>
                  <a:lnTo>
                    <a:pt x="1206" y="292"/>
                  </a:lnTo>
                  <a:lnTo>
                    <a:pt x="1206" y="290"/>
                  </a:lnTo>
                  <a:cubicBezTo>
                    <a:pt x="1206" y="281"/>
                    <a:pt x="1200" y="287"/>
                    <a:pt x="1187" y="276"/>
                  </a:cubicBezTo>
                  <a:cubicBezTo>
                    <a:pt x="1174" y="265"/>
                    <a:pt x="1181" y="273"/>
                    <a:pt x="1178" y="270"/>
                  </a:cubicBezTo>
                  <a:cubicBezTo>
                    <a:pt x="1174" y="266"/>
                    <a:pt x="1170" y="267"/>
                    <a:pt x="1164" y="259"/>
                  </a:cubicBezTo>
                  <a:cubicBezTo>
                    <a:pt x="1157" y="251"/>
                    <a:pt x="1157" y="253"/>
                    <a:pt x="1151" y="243"/>
                  </a:cubicBezTo>
                  <a:cubicBezTo>
                    <a:pt x="1145" y="234"/>
                    <a:pt x="1151" y="243"/>
                    <a:pt x="1144" y="236"/>
                  </a:cubicBezTo>
                  <a:cubicBezTo>
                    <a:pt x="1136" y="228"/>
                    <a:pt x="1141" y="229"/>
                    <a:pt x="1141" y="229"/>
                  </a:cubicBezTo>
                  <a:cubicBezTo>
                    <a:pt x="1141" y="229"/>
                    <a:pt x="1124" y="204"/>
                    <a:pt x="1121" y="198"/>
                  </a:cubicBezTo>
                  <a:cubicBezTo>
                    <a:pt x="1118" y="193"/>
                    <a:pt x="1114" y="193"/>
                    <a:pt x="1114" y="193"/>
                  </a:cubicBezTo>
                  <a:lnTo>
                    <a:pt x="1107" y="184"/>
                  </a:lnTo>
                  <a:cubicBezTo>
                    <a:pt x="1099" y="174"/>
                    <a:pt x="1107" y="184"/>
                    <a:pt x="1110" y="177"/>
                  </a:cubicBezTo>
                  <a:cubicBezTo>
                    <a:pt x="1113" y="171"/>
                    <a:pt x="1110" y="177"/>
                    <a:pt x="1107" y="173"/>
                  </a:cubicBezTo>
                  <a:cubicBezTo>
                    <a:pt x="1103" y="169"/>
                    <a:pt x="1098" y="170"/>
                    <a:pt x="1089" y="165"/>
                  </a:cubicBezTo>
                  <a:lnTo>
                    <a:pt x="1079" y="159"/>
                  </a:lnTo>
                  <a:cubicBezTo>
                    <a:pt x="1069" y="154"/>
                    <a:pt x="1079" y="159"/>
                    <a:pt x="1074" y="154"/>
                  </a:cubicBezTo>
                  <a:cubicBezTo>
                    <a:pt x="1068" y="149"/>
                    <a:pt x="1074" y="154"/>
                    <a:pt x="1072" y="151"/>
                  </a:cubicBezTo>
                  <a:cubicBezTo>
                    <a:pt x="1071" y="147"/>
                    <a:pt x="1072" y="146"/>
                    <a:pt x="1069" y="139"/>
                  </a:cubicBezTo>
                  <a:cubicBezTo>
                    <a:pt x="1066" y="132"/>
                    <a:pt x="1069" y="133"/>
                    <a:pt x="1063" y="123"/>
                  </a:cubicBezTo>
                  <a:cubicBezTo>
                    <a:pt x="1057" y="114"/>
                    <a:pt x="1063" y="123"/>
                    <a:pt x="1057" y="121"/>
                  </a:cubicBezTo>
                  <a:cubicBezTo>
                    <a:pt x="1050" y="119"/>
                    <a:pt x="1039" y="121"/>
                    <a:pt x="1039" y="121"/>
                  </a:cubicBezTo>
                  <a:cubicBezTo>
                    <a:pt x="1039" y="121"/>
                    <a:pt x="1034" y="122"/>
                    <a:pt x="1031" y="121"/>
                  </a:cubicBezTo>
                  <a:cubicBezTo>
                    <a:pt x="1028" y="120"/>
                    <a:pt x="1027" y="118"/>
                    <a:pt x="1023" y="115"/>
                  </a:cubicBezTo>
                  <a:cubicBezTo>
                    <a:pt x="1018" y="111"/>
                    <a:pt x="1021" y="110"/>
                    <a:pt x="1017" y="106"/>
                  </a:cubicBezTo>
                  <a:cubicBezTo>
                    <a:pt x="1014" y="102"/>
                    <a:pt x="1015" y="102"/>
                    <a:pt x="1013" y="98"/>
                  </a:cubicBezTo>
                  <a:cubicBezTo>
                    <a:pt x="1011" y="93"/>
                    <a:pt x="1008" y="90"/>
                    <a:pt x="1000" y="83"/>
                  </a:cubicBezTo>
                  <a:cubicBezTo>
                    <a:pt x="993" y="75"/>
                    <a:pt x="1000" y="83"/>
                    <a:pt x="995" y="79"/>
                  </a:cubicBezTo>
                  <a:cubicBezTo>
                    <a:pt x="990" y="76"/>
                    <a:pt x="990" y="72"/>
                    <a:pt x="990" y="72"/>
                  </a:cubicBezTo>
                  <a:lnTo>
                    <a:pt x="988" y="69"/>
                  </a:lnTo>
                  <a:cubicBezTo>
                    <a:pt x="985" y="66"/>
                    <a:pt x="981" y="61"/>
                    <a:pt x="981" y="61"/>
                  </a:cubicBezTo>
                  <a:cubicBezTo>
                    <a:pt x="981" y="61"/>
                    <a:pt x="977" y="60"/>
                    <a:pt x="969" y="55"/>
                  </a:cubicBezTo>
                  <a:cubicBezTo>
                    <a:pt x="962" y="50"/>
                    <a:pt x="969" y="55"/>
                    <a:pt x="966" y="51"/>
                  </a:cubicBezTo>
                  <a:cubicBezTo>
                    <a:pt x="963" y="47"/>
                    <a:pt x="965" y="46"/>
                    <a:pt x="963" y="41"/>
                  </a:cubicBezTo>
                  <a:cubicBezTo>
                    <a:pt x="961" y="37"/>
                    <a:pt x="958" y="39"/>
                    <a:pt x="954" y="37"/>
                  </a:cubicBezTo>
                  <a:cubicBezTo>
                    <a:pt x="949" y="35"/>
                    <a:pt x="948" y="40"/>
                    <a:pt x="941" y="41"/>
                  </a:cubicBezTo>
                  <a:cubicBezTo>
                    <a:pt x="933" y="42"/>
                    <a:pt x="933" y="38"/>
                    <a:pt x="930" y="32"/>
                  </a:cubicBezTo>
                  <a:cubicBezTo>
                    <a:pt x="927" y="25"/>
                    <a:pt x="930" y="32"/>
                    <a:pt x="925" y="25"/>
                  </a:cubicBezTo>
                  <a:cubicBezTo>
                    <a:pt x="919" y="19"/>
                    <a:pt x="919" y="25"/>
                    <a:pt x="907" y="25"/>
                  </a:cubicBezTo>
                  <a:cubicBezTo>
                    <a:pt x="895" y="25"/>
                    <a:pt x="899" y="27"/>
                    <a:pt x="894" y="29"/>
                  </a:cubicBezTo>
                  <a:cubicBezTo>
                    <a:pt x="889" y="30"/>
                    <a:pt x="890" y="32"/>
                    <a:pt x="878" y="32"/>
                  </a:cubicBezTo>
                  <a:cubicBezTo>
                    <a:pt x="866" y="32"/>
                    <a:pt x="878" y="32"/>
                    <a:pt x="875" y="25"/>
                  </a:cubicBezTo>
                  <a:cubicBezTo>
                    <a:pt x="873" y="22"/>
                    <a:pt x="873" y="20"/>
                    <a:pt x="873" y="20"/>
                  </a:cubicBezTo>
                  <a:cubicBezTo>
                    <a:pt x="872" y="20"/>
                    <a:pt x="865" y="22"/>
                    <a:pt x="862" y="22"/>
                  </a:cubicBezTo>
                  <a:cubicBezTo>
                    <a:pt x="859" y="22"/>
                    <a:pt x="858" y="24"/>
                    <a:pt x="851" y="24"/>
                  </a:cubicBezTo>
                  <a:cubicBezTo>
                    <a:pt x="843" y="24"/>
                    <a:pt x="845" y="24"/>
                    <a:pt x="838" y="21"/>
                  </a:cubicBezTo>
                  <a:cubicBezTo>
                    <a:pt x="838" y="21"/>
                    <a:pt x="839" y="17"/>
                    <a:pt x="839" y="13"/>
                  </a:cubicBezTo>
                  <a:cubicBezTo>
                    <a:pt x="839" y="8"/>
                    <a:pt x="838" y="7"/>
                    <a:pt x="838" y="7"/>
                  </a:cubicBezTo>
                  <a:cubicBezTo>
                    <a:pt x="838" y="7"/>
                    <a:pt x="834" y="8"/>
                    <a:pt x="825" y="8"/>
                  </a:cubicBezTo>
                  <a:cubicBezTo>
                    <a:pt x="817" y="8"/>
                    <a:pt x="820" y="13"/>
                    <a:pt x="816" y="13"/>
                  </a:cubicBezTo>
                  <a:cubicBezTo>
                    <a:pt x="811" y="13"/>
                    <a:pt x="806" y="17"/>
                    <a:pt x="803" y="18"/>
                  </a:cubicBezTo>
                  <a:cubicBezTo>
                    <a:pt x="800" y="19"/>
                    <a:pt x="799" y="16"/>
                    <a:pt x="799" y="13"/>
                  </a:cubicBezTo>
                  <a:cubicBezTo>
                    <a:pt x="799" y="9"/>
                    <a:pt x="806" y="9"/>
                    <a:pt x="805" y="5"/>
                  </a:cubicBezTo>
                  <a:cubicBezTo>
                    <a:pt x="804" y="0"/>
                    <a:pt x="800" y="5"/>
                    <a:pt x="793" y="5"/>
                  </a:cubicBezTo>
                  <a:cubicBezTo>
                    <a:pt x="787" y="5"/>
                    <a:pt x="787" y="7"/>
                    <a:pt x="774" y="8"/>
                  </a:cubicBezTo>
                  <a:cubicBezTo>
                    <a:pt x="761" y="9"/>
                    <a:pt x="764" y="17"/>
                    <a:pt x="764" y="17"/>
                  </a:cubicBezTo>
                  <a:cubicBezTo>
                    <a:pt x="764" y="17"/>
                    <a:pt x="762" y="23"/>
                    <a:pt x="760" y="27"/>
                  </a:cubicBezTo>
                  <a:cubicBezTo>
                    <a:pt x="758" y="32"/>
                    <a:pt x="760" y="34"/>
                    <a:pt x="759" y="38"/>
                  </a:cubicBezTo>
                  <a:cubicBezTo>
                    <a:pt x="758" y="42"/>
                    <a:pt x="758" y="42"/>
                    <a:pt x="747" y="39"/>
                  </a:cubicBezTo>
                  <a:cubicBezTo>
                    <a:pt x="737" y="36"/>
                    <a:pt x="743" y="38"/>
                    <a:pt x="737" y="41"/>
                  </a:cubicBezTo>
                  <a:cubicBezTo>
                    <a:pt x="731" y="44"/>
                    <a:pt x="737" y="41"/>
                    <a:pt x="734" y="44"/>
                  </a:cubicBezTo>
                  <a:cubicBezTo>
                    <a:pt x="731" y="48"/>
                    <a:pt x="734" y="44"/>
                    <a:pt x="729" y="50"/>
                  </a:cubicBezTo>
                  <a:cubicBezTo>
                    <a:pt x="725" y="55"/>
                    <a:pt x="729" y="50"/>
                    <a:pt x="715" y="47"/>
                  </a:cubicBezTo>
                  <a:cubicBezTo>
                    <a:pt x="700" y="43"/>
                    <a:pt x="715" y="47"/>
                    <a:pt x="699" y="48"/>
                  </a:cubicBezTo>
                  <a:lnTo>
                    <a:pt x="699" y="55"/>
                  </a:lnTo>
                  <a:cubicBezTo>
                    <a:pt x="699" y="55"/>
                    <a:pt x="699" y="59"/>
                    <a:pt x="692" y="58"/>
                  </a:cubicBezTo>
                  <a:cubicBezTo>
                    <a:pt x="686" y="57"/>
                    <a:pt x="684" y="56"/>
                    <a:pt x="675" y="55"/>
                  </a:cubicBezTo>
                  <a:cubicBezTo>
                    <a:pt x="675" y="55"/>
                    <a:pt x="672" y="63"/>
                    <a:pt x="671" y="67"/>
                  </a:cubicBezTo>
                  <a:cubicBezTo>
                    <a:pt x="670" y="71"/>
                    <a:pt x="669" y="82"/>
                    <a:pt x="669" y="82"/>
                  </a:cubicBezTo>
                  <a:lnTo>
                    <a:pt x="659" y="75"/>
                  </a:lnTo>
                  <a:cubicBezTo>
                    <a:pt x="650" y="69"/>
                    <a:pt x="659" y="75"/>
                    <a:pt x="654" y="73"/>
                  </a:cubicBezTo>
                  <a:cubicBezTo>
                    <a:pt x="649" y="71"/>
                    <a:pt x="647" y="82"/>
                    <a:pt x="647" y="82"/>
                  </a:cubicBezTo>
                  <a:cubicBezTo>
                    <a:pt x="647" y="82"/>
                    <a:pt x="644" y="91"/>
                    <a:pt x="640" y="94"/>
                  </a:cubicBezTo>
                  <a:cubicBezTo>
                    <a:pt x="637" y="98"/>
                    <a:pt x="640" y="94"/>
                    <a:pt x="638" y="91"/>
                  </a:cubicBezTo>
                  <a:cubicBezTo>
                    <a:pt x="636" y="88"/>
                    <a:pt x="634" y="88"/>
                    <a:pt x="631" y="88"/>
                  </a:cubicBezTo>
                  <a:cubicBezTo>
                    <a:pt x="628" y="88"/>
                    <a:pt x="630" y="93"/>
                    <a:pt x="627" y="100"/>
                  </a:cubicBezTo>
                  <a:cubicBezTo>
                    <a:pt x="623" y="106"/>
                    <a:pt x="621" y="108"/>
                    <a:pt x="616" y="116"/>
                  </a:cubicBezTo>
                  <a:cubicBezTo>
                    <a:pt x="611" y="123"/>
                    <a:pt x="616" y="116"/>
                    <a:pt x="611" y="115"/>
                  </a:cubicBezTo>
                  <a:cubicBezTo>
                    <a:pt x="607" y="114"/>
                    <a:pt x="598" y="115"/>
                    <a:pt x="588" y="116"/>
                  </a:cubicBezTo>
                  <a:cubicBezTo>
                    <a:pt x="579" y="117"/>
                    <a:pt x="583" y="122"/>
                    <a:pt x="583" y="122"/>
                  </a:cubicBezTo>
                  <a:lnTo>
                    <a:pt x="578" y="134"/>
                  </a:lnTo>
                  <a:cubicBezTo>
                    <a:pt x="578" y="134"/>
                    <a:pt x="578" y="141"/>
                    <a:pt x="574" y="145"/>
                  </a:cubicBezTo>
                  <a:cubicBezTo>
                    <a:pt x="571" y="150"/>
                    <a:pt x="574" y="145"/>
                    <a:pt x="562" y="144"/>
                  </a:cubicBezTo>
                  <a:cubicBezTo>
                    <a:pt x="549" y="143"/>
                    <a:pt x="555" y="152"/>
                    <a:pt x="555" y="152"/>
                  </a:cubicBezTo>
                  <a:lnTo>
                    <a:pt x="558" y="174"/>
                  </a:lnTo>
                  <a:lnTo>
                    <a:pt x="556" y="184"/>
                  </a:lnTo>
                  <a:cubicBezTo>
                    <a:pt x="556" y="184"/>
                    <a:pt x="543" y="194"/>
                    <a:pt x="536" y="191"/>
                  </a:cubicBezTo>
                  <a:cubicBezTo>
                    <a:pt x="530" y="188"/>
                    <a:pt x="536" y="191"/>
                    <a:pt x="530" y="191"/>
                  </a:cubicBezTo>
                  <a:lnTo>
                    <a:pt x="528" y="191"/>
                  </a:lnTo>
                  <a:lnTo>
                    <a:pt x="527" y="191"/>
                  </a:lnTo>
                  <a:lnTo>
                    <a:pt x="527" y="191"/>
                  </a:lnTo>
                  <a:cubicBezTo>
                    <a:pt x="523" y="191"/>
                    <a:pt x="526" y="201"/>
                    <a:pt x="526" y="201"/>
                  </a:cubicBezTo>
                  <a:lnTo>
                    <a:pt x="525" y="209"/>
                  </a:lnTo>
                  <a:lnTo>
                    <a:pt x="516" y="209"/>
                  </a:lnTo>
                  <a:cubicBezTo>
                    <a:pt x="508" y="209"/>
                    <a:pt x="516" y="209"/>
                    <a:pt x="515" y="212"/>
                  </a:cubicBezTo>
                  <a:cubicBezTo>
                    <a:pt x="514" y="215"/>
                    <a:pt x="515" y="222"/>
                    <a:pt x="515" y="222"/>
                  </a:cubicBezTo>
                  <a:lnTo>
                    <a:pt x="514" y="226"/>
                  </a:lnTo>
                  <a:cubicBezTo>
                    <a:pt x="514" y="226"/>
                    <a:pt x="510" y="226"/>
                    <a:pt x="500" y="223"/>
                  </a:cubicBezTo>
                  <a:cubicBezTo>
                    <a:pt x="490" y="220"/>
                    <a:pt x="497" y="228"/>
                    <a:pt x="497" y="228"/>
                  </a:cubicBezTo>
                  <a:lnTo>
                    <a:pt x="497" y="239"/>
                  </a:lnTo>
                  <a:cubicBezTo>
                    <a:pt x="497" y="243"/>
                    <a:pt x="482" y="247"/>
                    <a:pt x="482" y="247"/>
                  </a:cubicBezTo>
                  <a:cubicBezTo>
                    <a:pt x="482" y="247"/>
                    <a:pt x="477" y="252"/>
                    <a:pt x="469" y="252"/>
                  </a:cubicBezTo>
                  <a:cubicBezTo>
                    <a:pt x="462" y="252"/>
                    <a:pt x="465" y="256"/>
                    <a:pt x="465" y="256"/>
                  </a:cubicBezTo>
                  <a:cubicBezTo>
                    <a:pt x="465" y="256"/>
                    <a:pt x="470" y="259"/>
                    <a:pt x="475" y="262"/>
                  </a:cubicBezTo>
                  <a:cubicBezTo>
                    <a:pt x="479" y="265"/>
                    <a:pt x="475" y="274"/>
                    <a:pt x="475" y="274"/>
                  </a:cubicBezTo>
                  <a:lnTo>
                    <a:pt x="469" y="284"/>
                  </a:lnTo>
                  <a:cubicBezTo>
                    <a:pt x="469" y="284"/>
                    <a:pt x="466" y="289"/>
                    <a:pt x="463" y="295"/>
                  </a:cubicBezTo>
                  <a:cubicBezTo>
                    <a:pt x="460" y="301"/>
                    <a:pt x="463" y="295"/>
                    <a:pt x="459" y="308"/>
                  </a:cubicBezTo>
                  <a:cubicBezTo>
                    <a:pt x="454" y="321"/>
                    <a:pt x="460" y="313"/>
                    <a:pt x="460" y="313"/>
                  </a:cubicBezTo>
                  <a:cubicBezTo>
                    <a:pt x="460" y="313"/>
                    <a:pt x="465" y="317"/>
                    <a:pt x="465" y="321"/>
                  </a:cubicBezTo>
                  <a:lnTo>
                    <a:pt x="465" y="335"/>
                  </a:lnTo>
                  <a:lnTo>
                    <a:pt x="465" y="344"/>
                  </a:lnTo>
                  <a:cubicBezTo>
                    <a:pt x="465" y="344"/>
                    <a:pt x="464" y="350"/>
                    <a:pt x="462" y="354"/>
                  </a:cubicBezTo>
                  <a:cubicBezTo>
                    <a:pt x="460" y="359"/>
                    <a:pt x="459" y="362"/>
                    <a:pt x="459" y="367"/>
                  </a:cubicBezTo>
                  <a:lnTo>
                    <a:pt x="459" y="375"/>
                  </a:lnTo>
                  <a:cubicBezTo>
                    <a:pt x="459" y="382"/>
                    <a:pt x="458" y="380"/>
                    <a:pt x="458" y="384"/>
                  </a:cubicBezTo>
                  <a:cubicBezTo>
                    <a:pt x="458" y="389"/>
                    <a:pt x="462" y="401"/>
                    <a:pt x="462" y="401"/>
                  </a:cubicBezTo>
                  <a:cubicBezTo>
                    <a:pt x="462" y="401"/>
                    <a:pt x="460" y="406"/>
                    <a:pt x="460" y="413"/>
                  </a:cubicBezTo>
                  <a:cubicBezTo>
                    <a:pt x="460" y="420"/>
                    <a:pt x="459" y="419"/>
                    <a:pt x="459" y="425"/>
                  </a:cubicBezTo>
                  <a:cubicBezTo>
                    <a:pt x="459" y="430"/>
                    <a:pt x="464" y="431"/>
                    <a:pt x="470" y="439"/>
                  </a:cubicBezTo>
                  <a:cubicBezTo>
                    <a:pt x="477" y="448"/>
                    <a:pt x="470" y="439"/>
                    <a:pt x="474" y="445"/>
                  </a:cubicBezTo>
                  <a:cubicBezTo>
                    <a:pt x="477" y="450"/>
                    <a:pt x="474" y="445"/>
                    <a:pt x="468" y="461"/>
                  </a:cubicBezTo>
                  <a:cubicBezTo>
                    <a:pt x="463" y="477"/>
                    <a:pt x="468" y="461"/>
                    <a:pt x="465" y="464"/>
                  </a:cubicBezTo>
                  <a:cubicBezTo>
                    <a:pt x="462" y="467"/>
                    <a:pt x="466" y="481"/>
                    <a:pt x="466" y="487"/>
                  </a:cubicBezTo>
                  <a:cubicBezTo>
                    <a:pt x="466" y="494"/>
                    <a:pt x="467" y="496"/>
                    <a:pt x="468" y="502"/>
                  </a:cubicBezTo>
                  <a:cubicBezTo>
                    <a:pt x="469" y="509"/>
                    <a:pt x="468" y="507"/>
                    <a:pt x="470" y="521"/>
                  </a:cubicBezTo>
                  <a:cubicBezTo>
                    <a:pt x="472" y="536"/>
                    <a:pt x="469" y="530"/>
                    <a:pt x="478" y="540"/>
                  </a:cubicBezTo>
                  <a:cubicBezTo>
                    <a:pt x="486" y="551"/>
                    <a:pt x="486" y="596"/>
                    <a:pt x="486" y="596"/>
                  </a:cubicBezTo>
                  <a:cubicBezTo>
                    <a:pt x="455" y="580"/>
                    <a:pt x="448" y="616"/>
                    <a:pt x="445" y="635"/>
                  </a:cubicBezTo>
                  <a:cubicBezTo>
                    <a:pt x="443" y="655"/>
                    <a:pt x="451" y="705"/>
                    <a:pt x="454" y="717"/>
                  </a:cubicBezTo>
                  <a:cubicBezTo>
                    <a:pt x="458" y="729"/>
                    <a:pt x="470" y="754"/>
                    <a:pt x="470" y="775"/>
                  </a:cubicBezTo>
                  <a:cubicBezTo>
                    <a:pt x="469" y="795"/>
                    <a:pt x="489" y="839"/>
                    <a:pt x="496" y="864"/>
                  </a:cubicBezTo>
                  <a:cubicBezTo>
                    <a:pt x="503" y="888"/>
                    <a:pt x="533" y="901"/>
                    <a:pt x="546" y="904"/>
                  </a:cubicBezTo>
                  <a:cubicBezTo>
                    <a:pt x="560" y="906"/>
                    <a:pt x="579" y="896"/>
                    <a:pt x="579" y="896"/>
                  </a:cubicBezTo>
                  <a:cubicBezTo>
                    <a:pt x="579" y="896"/>
                    <a:pt x="587" y="914"/>
                    <a:pt x="591" y="925"/>
                  </a:cubicBezTo>
                  <a:cubicBezTo>
                    <a:pt x="596" y="935"/>
                    <a:pt x="599" y="949"/>
                    <a:pt x="604" y="967"/>
                  </a:cubicBezTo>
                  <a:cubicBezTo>
                    <a:pt x="610" y="985"/>
                    <a:pt x="622" y="1087"/>
                    <a:pt x="622" y="1087"/>
                  </a:cubicBezTo>
                  <a:cubicBezTo>
                    <a:pt x="605" y="1090"/>
                    <a:pt x="566" y="1128"/>
                    <a:pt x="566" y="1128"/>
                  </a:cubicBezTo>
                  <a:cubicBezTo>
                    <a:pt x="566" y="1128"/>
                    <a:pt x="547" y="1133"/>
                    <a:pt x="528" y="1138"/>
                  </a:cubicBezTo>
                  <a:cubicBezTo>
                    <a:pt x="509" y="1144"/>
                    <a:pt x="443" y="1194"/>
                    <a:pt x="377" y="1204"/>
                  </a:cubicBezTo>
                  <a:cubicBezTo>
                    <a:pt x="311" y="1215"/>
                    <a:pt x="251" y="1241"/>
                    <a:pt x="209" y="1251"/>
                  </a:cubicBezTo>
                  <a:cubicBezTo>
                    <a:pt x="168" y="1260"/>
                    <a:pt x="150" y="1342"/>
                    <a:pt x="135" y="1388"/>
                  </a:cubicBezTo>
                  <a:cubicBezTo>
                    <a:pt x="120" y="1433"/>
                    <a:pt x="94" y="1565"/>
                    <a:pt x="94" y="1596"/>
                  </a:cubicBezTo>
                  <a:cubicBezTo>
                    <a:pt x="92" y="1627"/>
                    <a:pt x="82" y="1819"/>
                    <a:pt x="77" y="1870"/>
                  </a:cubicBezTo>
                  <a:cubicBezTo>
                    <a:pt x="73" y="1921"/>
                    <a:pt x="53" y="2021"/>
                    <a:pt x="32" y="2073"/>
                  </a:cubicBezTo>
                  <a:cubicBezTo>
                    <a:pt x="11" y="2125"/>
                    <a:pt x="14" y="2229"/>
                    <a:pt x="14" y="2236"/>
                  </a:cubicBezTo>
                  <a:cubicBezTo>
                    <a:pt x="14" y="2244"/>
                    <a:pt x="27" y="2315"/>
                    <a:pt x="28" y="2324"/>
                  </a:cubicBezTo>
                  <a:cubicBezTo>
                    <a:pt x="29" y="2334"/>
                    <a:pt x="18" y="2366"/>
                    <a:pt x="13" y="2379"/>
                  </a:cubicBezTo>
                  <a:cubicBezTo>
                    <a:pt x="7" y="2391"/>
                    <a:pt x="9" y="2407"/>
                    <a:pt x="4" y="2436"/>
                  </a:cubicBezTo>
                  <a:cubicBezTo>
                    <a:pt x="0" y="2465"/>
                    <a:pt x="23" y="2565"/>
                    <a:pt x="27" y="2574"/>
                  </a:cubicBezTo>
                  <a:cubicBezTo>
                    <a:pt x="30" y="2582"/>
                    <a:pt x="33" y="2602"/>
                    <a:pt x="45" y="2635"/>
                  </a:cubicBezTo>
                  <a:cubicBezTo>
                    <a:pt x="56" y="2667"/>
                    <a:pt x="43" y="2687"/>
                    <a:pt x="40" y="2715"/>
                  </a:cubicBezTo>
                  <a:cubicBezTo>
                    <a:pt x="38" y="2744"/>
                    <a:pt x="43" y="2747"/>
                    <a:pt x="46" y="2755"/>
                  </a:cubicBezTo>
                  <a:cubicBezTo>
                    <a:pt x="48" y="2762"/>
                    <a:pt x="52" y="2774"/>
                    <a:pt x="53" y="2787"/>
                  </a:cubicBezTo>
                  <a:cubicBezTo>
                    <a:pt x="54" y="2801"/>
                    <a:pt x="70" y="2793"/>
                    <a:pt x="79" y="2805"/>
                  </a:cubicBezTo>
                  <a:cubicBezTo>
                    <a:pt x="87" y="2818"/>
                    <a:pt x="90" y="2835"/>
                    <a:pt x="89" y="2851"/>
                  </a:cubicBezTo>
                  <a:cubicBezTo>
                    <a:pt x="88" y="2867"/>
                    <a:pt x="99" y="2926"/>
                    <a:pt x="99" y="2926"/>
                  </a:cubicBezTo>
                  <a:lnTo>
                    <a:pt x="131" y="2929"/>
                  </a:lnTo>
                  <a:cubicBezTo>
                    <a:pt x="131" y="2929"/>
                    <a:pt x="132" y="2981"/>
                    <a:pt x="131" y="3019"/>
                  </a:cubicBezTo>
                  <a:cubicBezTo>
                    <a:pt x="129" y="3057"/>
                    <a:pt x="160" y="3113"/>
                    <a:pt x="160" y="3113"/>
                  </a:cubicBezTo>
                  <a:cubicBezTo>
                    <a:pt x="160" y="3113"/>
                    <a:pt x="164" y="3122"/>
                    <a:pt x="169" y="3158"/>
                  </a:cubicBezTo>
                  <a:cubicBezTo>
                    <a:pt x="174" y="3194"/>
                    <a:pt x="245" y="3413"/>
                    <a:pt x="266" y="3490"/>
                  </a:cubicBezTo>
                  <a:cubicBezTo>
                    <a:pt x="287" y="3566"/>
                    <a:pt x="319" y="3719"/>
                    <a:pt x="342" y="3837"/>
                  </a:cubicBezTo>
                  <a:cubicBezTo>
                    <a:pt x="366" y="3955"/>
                    <a:pt x="379" y="4070"/>
                    <a:pt x="384" y="4078"/>
                  </a:cubicBezTo>
                  <a:cubicBezTo>
                    <a:pt x="389" y="4086"/>
                    <a:pt x="395" y="4109"/>
                    <a:pt x="397" y="4122"/>
                  </a:cubicBezTo>
                  <a:cubicBezTo>
                    <a:pt x="398" y="4135"/>
                    <a:pt x="406" y="4154"/>
                    <a:pt x="412" y="4168"/>
                  </a:cubicBezTo>
                  <a:cubicBezTo>
                    <a:pt x="419" y="4183"/>
                    <a:pt x="432" y="4251"/>
                    <a:pt x="433" y="4280"/>
                  </a:cubicBezTo>
                  <a:cubicBezTo>
                    <a:pt x="435" y="4309"/>
                    <a:pt x="409" y="4444"/>
                    <a:pt x="416" y="4495"/>
                  </a:cubicBezTo>
                  <a:cubicBezTo>
                    <a:pt x="422" y="4546"/>
                    <a:pt x="411" y="4670"/>
                    <a:pt x="411" y="4692"/>
                  </a:cubicBezTo>
                  <a:cubicBezTo>
                    <a:pt x="411" y="4715"/>
                    <a:pt x="412" y="4855"/>
                    <a:pt x="416" y="4868"/>
                  </a:cubicBezTo>
                  <a:cubicBezTo>
                    <a:pt x="419" y="4881"/>
                    <a:pt x="414" y="5053"/>
                    <a:pt x="416" y="5070"/>
                  </a:cubicBezTo>
                  <a:cubicBezTo>
                    <a:pt x="417" y="5088"/>
                    <a:pt x="448" y="5078"/>
                    <a:pt x="440" y="5086"/>
                  </a:cubicBezTo>
                  <a:cubicBezTo>
                    <a:pt x="432" y="5094"/>
                    <a:pt x="437" y="5100"/>
                    <a:pt x="438" y="5115"/>
                  </a:cubicBezTo>
                  <a:cubicBezTo>
                    <a:pt x="440" y="5129"/>
                    <a:pt x="438" y="5115"/>
                    <a:pt x="432" y="5123"/>
                  </a:cubicBezTo>
                  <a:cubicBezTo>
                    <a:pt x="425" y="5131"/>
                    <a:pt x="422" y="5127"/>
                    <a:pt x="416" y="5145"/>
                  </a:cubicBezTo>
                  <a:cubicBezTo>
                    <a:pt x="409" y="5162"/>
                    <a:pt x="393" y="5180"/>
                    <a:pt x="393" y="5180"/>
                  </a:cubicBezTo>
                  <a:cubicBezTo>
                    <a:pt x="306" y="5190"/>
                    <a:pt x="228" y="5247"/>
                    <a:pt x="127" y="5341"/>
                  </a:cubicBezTo>
                  <a:cubicBezTo>
                    <a:pt x="27" y="5435"/>
                    <a:pt x="119" y="5532"/>
                    <a:pt x="248" y="5483"/>
                  </a:cubicBezTo>
                  <a:cubicBezTo>
                    <a:pt x="377" y="5433"/>
                    <a:pt x="497" y="5389"/>
                    <a:pt x="497" y="5389"/>
                  </a:cubicBezTo>
                  <a:cubicBezTo>
                    <a:pt x="513" y="5400"/>
                    <a:pt x="584" y="5394"/>
                    <a:pt x="584" y="5394"/>
                  </a:cubicBezTo>
                  <a:cubicBezTo>
                    <a:pt x="715" y="5381"/>
                    <a:pt x="709" y="5347"/>
                    <a:pt x="709" y="5347"/>
                  </a:cubicBezTo>
                  <a:cubicBezTo>
                    <a:pt x="715" y="5326"/>
                    <a:pt x="707" y="5279"/>
                    <a:pt x="707" y="5279"/>
                  </a:cubicBezTo>
                  <a:cubicBezTo>
                    <a:pt x="707" y="5279"/>
                    <a:pt x="726" y="5264"/>
                    <a:pt x="731" y="5258"/>
                  </a:cubicBezTo>
                  <a:cubicBezTo>
                    <a:pt x="736" y="5252"/>
                    <a:pt x="739" y="5255"/>
                    <a:pt x="744" y="5218"/>
                  </a:cubicBezTo>
                  <a:cubicBezTo>
                    <a:pt x="749" y="5182"/>
                    <a:pt x="747" y="5212"/>
                    <a:pt x="752" y="5202"/>
                  </a:cubicBezTo>
                  <a:cubicBezTo>
                    <a:pt x="757" y="5193"/>
                    <a:pt x="755" y="5194"/>
                    <a:pt x="755" y="5172"/>
                  </a:cubicBezTo>
                  <a:cubicBezTo>
                    <a:pt x="755" y="5150"/>
                    <a:pt x="755" y="5156"/>
                    <a:pt x="757" y="5137"/>
                  </a:cubicBezTo>
                  <a:cubicBezTo>
                    <a:pt x="758" y="5118"/>
                    <a:pt x="765" y="5113"/>
                    <a:pt x="771" y="5073"/>
                  </a:cubicBezTo>
                  <a:cubicBezTo>
                    <a:pt x="777" y="5033"/>
                    <a:pt x="776" y="4748"/>
                    <a:pt x="773" y="4697"/>
                  </a:cubicBezTo>
                  <a:cubicBezTo>
                    <a:pt x="769" y="4646"/>
                    <a:pt x="800" y="4442"/>
                    <a:pt x="807" y="4414"/>
                  </a:cubicBezTo>
                  <a:cubicBezTo>
                    <a:pt x="816" y="4385"/>
                    <a:pt x="835" y="4344"/>
                    <a:pt x="823" y="4277"/>
                  </a:cubicBezTo>
                  <a:cubicBezTo>
                    <a:pt x="812" y="4210"/>
                    <a:pt x="817" y="4047"/>
                    <a:pt x="817" y="3998"/>
                  </a:cubicBezTo>
                  <a:cubicBezTo>
                    <a:pt x="817" y="3949"/>
                    <a:pt x="804" y="3837"/>
                    <a:pt x="804" y="3837"/>
                  </a:cubicBezTo>
                  <a:cubicBezTo>
                    <a:pt x="804" y="3837"/>
                    <a:pt x="823" y="3859"/>
                    <a:pt x="835" y="3897"/>
                  </a:cubicBezTo>
                  <a:cubicBezTo>
                    <a:pt x="846" y="3935"/>
                    <a:pt x="882" y="4079"/>
                    <a:pt x="892" y="4097"/>
                  </a:cubicBezTo>
                  <a:cubicBezTo>
                    <a:pt x="901" y="4115"/>
                    <a:pt x="905" y="4137"/>
                    <a:pt x="929" y="4233"/>
                  </a:cubicBezTo>
                  <a:cubicBezTo>
                    <a:pt x="954" y="4328"/>
                    <a:pt x="941" y="4375"/>
                    <a:pt x="951" y="4404"/>
                  </a:cubicBezTo>
                  <a:cubicBezTo>
                    <a:pt x="962" y="4432"/>
                    <a:pt x="968" y="4477"/>
                    <a:pt x="971" y="4483"/>
                  </a:cubicBezTo>
                  <a:cubicBezTo>
                    <a:pt x="973" y="4490"/>
                    <a:pt x="977" y="4504"/>
                    <a:pt x="978" y="4554"/>
                  </a:cubicBezTo>
                  <a:cubicBezTo>
                    <a:pt x="979" y="4605"/>
                    <a:pt x="940" y="4818"/>
                    <a:pt x="965" y="4868"/>
                  </a:cubicBezTo>
                  <a:cubicBezTo>
                    <a:pt x="991" y="4918"/>
                    <a:pt x="965" y="5153"/>
                    <a:pt x="974" y="5206"/>
                  </a:cubicBezTo>
                  <a:cubicBezTo>
                    <a:pt x="982" y="5260"/>
                    <a:pt x="984" y="5408"/>
                    <a:pt x="988" y="5420"/>
                  </a:cubicBezTo>
                  <a:cubicBezTo>
                    <a:pt x="991" y="5432"/>
                    <a:pt x="1000" y="5442"/>
                    <a:pt x="1000" y="5448"/>
                  </a:cubicBezTo>
                  <a:cubicBezTo>
                    <a:pt x="1000" y="5453"/>
                    <a:pt x="1002" y="5464"/>
                    <a:pt x="1003" y="5471"/>
                  </a:cubicBezTo>
                  <a:cubicBezTo>
                    <a:pt x="1004" y="5478"/>
                    <a:pt x="1011" y="5484"/>
                    <a:pt x="1015" y="5492"/>
                  </a:cubicBezTo>
                  <a:cubicBezTo>
                    <a:pt x="1019" y="5501"/>
                    <a:pt x="1021" y="5502"/>
                    <a:pt x="1021" y="5505"/>
                  </a:cubicBezTo>
                  <a:cubicBezTo>
                    <a:pt x="1023" y="5508"/>
                    <a:pt x="1021" y="5518"/>
                    <a:pt x="1016" y="5527"/>
                  </a:cubicBezTo>
                  <a:cubicBezTo>
                    <a:pt x="1011" y="5537"/>
                    <a:pt x="1018" y="5536"/>
                    <a:pt x="1024" y="5536"/>
                  </a:cubicBezTo>
                  <a:cubicBezTo>
                    <a:pt x="1029" y="5536"/>
                    <a:pt x="1071" y="5540"/>
                    <a:pt x="1071" y="5540"/>
                  </a:cubicBezTo>
                  <a:cubicBezTo>
                    <a:pt x="1071" y="5540"/>
                    <a:pt x="1098" y="5688"/>
                    <a:pt x="1089" y="5760"/>
                  </a:cubicBezTo>
                  <a:cubicBezTo>
                    <a:pt x="1081" y="5832"/>
                    <a:pt x="1051" y="6048"/>
                    <a:pt x="1233" y="6033"/>
                  </a:cubicBezTo>
                  <a:cubicBezTo>
                    <a:pt x="1414" y="6018"/>
                    <a:pt x="1396" y="5831"/>
                    <a:pt x="1396" y="5722"/>
                  </a:cubicBezTo>
                  <a:cubicBezTo>
                    <a:pt x="1396" y="5612"/>
                    <a:pt x="1328" y="5521"/>
                    <a:pt x="1328" y="5521"/>
                  </a:cubicBezTo>
                  <a:lnTo>
                    <a:pt x="1367" y="5507"/>
                  </a:lnTo>
                  <a:cubicBezTo>
                    <a:pt x="1367" y="5507"/>
                    <a:pt x="1364" y="5470"/>
                    <a:pt x="1361" y="5459"/>
                  </a:cubicBezTo>
                  <a:cubicBezTo>
                    <a:pt x="1358" y="5449"/>
                    <a:pt x="1357" y="5434"/>
                    <a:pt x="1355" y="5420"/>
                  </a:cubicBezTo>
                  <a:cubicBezTo>
                    <a:pt x="1353" y="5406"/>
                    <a:pt x="1361" y="5402"/>
                    <a:pt x="1363" y="5383"/>
                  </a:cubicBezTo>
                  <a:cubicBezTo>
                    <a:pt x="1366" y="5364"/>
                    <a:pt x="1357" y="5359"/>
                    <a:pt x="1354" y="5348"/>
                  </a:cubicBezTo>
                  <a:cubicBezTo>
                    <a:pt x="1351" y="5336"/>
                    <a:pt x="1374" y="5255"/>
                    <a:pt x="1376" y="5249"/>
                  </a:cubicBezTo>
                  <a:cubicBezTo>
                    <a:pt x="1378" y="5243"/>
                    <a:pt x="1382" y="5225"/>
                    <a:pt x="1382" y="5212"/>
                  </a:cubicBezTo>
                  <a:cubicBezTo>
                    <a:pt x="1382" y="5199"/>
                    <a:pt x="1371" y="5175"/>
                    <a:pt x="1371" y="5169"/>
                  </a:cubicBezTo>
                  <a:cubicBezTo>
                    <a:pt x="1371" y="5164"/>
                    <a:pt x="1376" y="5083"/>
                    <a:pt x="1374" y="5057"/>
                  </a:cubicBezTo>
                  <a:cubicBezTo>
                    <a:pt x="1372" y="5030"/>
                    <a:pt x="1360" y="4863"/>
                    <a:pt x="1352" y="4846"/>
                  </a:cubicBezTo>
                  <a:cubicBezTo>
                    <a:pt x="1343" y="4829"/>
                    <a:pt x="1353" y="4814"/>
                    <a:pt x="1357" y="4800"/>
                  </a:cubicBezTo>
                  <a:cubicBezTo>
                    <a:pt x="1361" y="4786"/>
                    <a:pt x="1351" y="4536"/>
                    <a:pt x="1351" y="4520"/>
                  </a:cubicBezTo>
                  <a:cubicBezTo>
                    <a:pt x="1351" y="4505"/>
                    <a:pt x="1345" y="4496"/>
                    <a:pt x="1337" y="4471"/>
                  </a:cubicBezTo>
                  <a:cubicBezTo>
                    <a:pt x="1328" y="4445"/>
                    <a:pt x="1332" y="4433"/>
                    <a:pt x="1327" y="4414"/>
                  </a:cubicBezTo>
                  <a:cubicBezTo>
                    <a:pt x="1323" y="4395"/>
                    <a:pt x="1368" y="4329"/>
                    <a:pt x="1362" y="4318"/>
                  </a:cubicBezTo>
                  <a:cubicBezTo>
                    <a:pt x="1357" y="4306"/>
                    <a:pt x="1366" y="4293"/>
                    <a:pt x="1358" y="4278"/>
                  </a:cubicBezTo>
                  <a:cubicBezTo>
                    <a:pt x="1351" y="4264"/>
                    <a:pt x="1355" y="4255"/>
                    <a:pt x="1353" y="4244"/>
                  </a:cubicBezTo>
                  <a:cubicBezTo>
                    <a:pt x="1351" y="4234"/>
                    <a:pt x="1375" y="4138"/>
                    <a:pt x="1375" y="4132"/>
                  </a:cubicBezTo>
                  <a:cubicBezTo>
                    <a:pt x="1375" y="4126"/>
                    <a:pt x="1378" y="4121"/>
                    <a:pt x="1388" y="4102"/>
                  </a:cubicBezTo>
                  <a:cubicBezTo>
                    <a:pt x="1398" y="4083"/>
                    <a:pt x="1390" y="4067"/>
                    <a:pt x="1390" y="4044"/>
                  </a:cubicBezTo>
                  <a:cubicBezTo>
                    <a:pt x="1390" y="4020"/>
                    <a:pt x="1377" y="4012"/>
                    <a:pt x="1369" y="3994"/>
                  </a:cubicBezTo>
                  <a:cubicBezTo>
                    <a:pt x="1360" y="3976"/>
                    <a:pt x="1359" y="3976"/>
                    <a:pt x="1359" y="3945"/>
                  </a:cubicBezTo>
                  <a:cubicBezTo>
                    <a:pt x="1359" y="3914"/>
                    <a:pt x="1374" y="3825"/>
                    <a:pt x="1380" y="3790"/>
                  </a:cubicBezTo>
                  <a:cubicBezTo>
                    <a:pt x="1387" y="3755"/>
                    <a:pt x="1407" y="3657"/>
                    <a:pt x="1412" y="3606"/>
                  </a:cubicBezTo>
                  <a:cubicBezTo>
                    <a:pt x="1418" y="3555"/>
                    <a:pt x="1410" y="3481"/>
                    <a:pt x="1410" y="3481"/>
                  </a:cubicBezTo>
                  <a:cubicBezTo>
                    <a:pt x="1428" y="3460"/>
                    <a:pt x="1454" y="3411"/>
                    <a:pt x="1454" y="3411"/>
                  </a:cubicBezTo>
                  <a:lnTo>
                    <a:pt x="1464" y="3415"/>
                  </a:lnTo>
                  <a:cubicBezTo>
                    <a:pt x="1464" y="3415"/>
                    <a:pt x="1478" y="3410"/>
                    <a:pt x="1489" y="3406"/>
                  </a:cubicBezTo>
                  <a:cubicBezTo>
                    <a:pt x="1499" y="3401"/>
                    <a:pt x="1502" y="3402"/>
                    <a:pt x="1508" y="3393"/>
                  </a:cubicBezTo>
                  <a:cubicBezTo>
                    <a:pt x="1514" y="3383"/>
                    <a:pt x="1509" y="3378"/>
                    <a:pt x="1510" y="3374"/>
                  </a:cubicBezTo>
                  <a:cubicBezTo>
                    <a:pt x="1511" y="3369"/>
                    <a:pt x="1552" y="3355"/>
                    <a:pt x="1559" y="3343"/>
                  </a:cubicBezTo>
                  <a:cubicBezTo>
                    <a:pt x="1565" y="3331"/>
                    <a:pt x="1567" y="3335"/>
                    <a:pt x="1582" y="3322"/>
                  </a:cubicBezTo>
                  <a:cubicBezTo>
                    <a:pt x="1597" y="3308"/>
                    <a:pt x="1592" y="3315"/>
                    <a:pt x="1594" y="3308"/>
                  </a:cubicBezTo>
                  <a:cubicBezTo>
                    <a:pt x="1596" y="3300"/>
                    <a:pt x="1604" y="3296"/>
                    <a:pt x="1609" y="3280"/>
                  </a:cubicBezTo>
                  <a:cubicBezTo>
                    <a:pt x="1614" y="3264"/>
                    <a:pt x="1660" y="3244"/>
                    <a:pt x="1695" y="3204"/>
                  </a:cubicBezTo>
                  <a:cubicBezTo>
                    <a:pt x="1730" y="3163"/>
                    <a:pt x="1778" y="3057"/>
                    <a:pt x="1813" y="2990"/>
                  </a:cubicBezTo>
                  <a:cubicBezTo>
                    <a:pt x="1848" y="2923"/>
                    <a:pt x="1892" y="2812"/>
                    <a:pt x="1906" y="2777"/>
                  </a:cubicBezTo>
                  <a:cubicBezTo>
                    <a:pt x="1920" y="2742"/>
                    <a:pt x="1958" y="2674"/>
                    <a:pt x="1972" y="2629"/>
                  </a:cubicBezTo>
                  <a:cubicBezTo>
                    <a:pt x="1986" y="2585"/>
                    <a:pt x="1945" y="2507"/>
                    <a:pt x="1938" y="2448"/>
                  </a:cubicBezTo>
                  <a:close/>
                  <a:moveTo>
                    <a:pt x="283" y="3001"/>
                  </a:moveTo>
                  <a:lnTo>
                    <a:pt x="283" y="3001"/>
                  </a:lnTo>
                  <a:lnTo>
                    <a:pt x="277" y="2948"/>
                  </a:lnTo>
                  <a:cubicBezTo>
                    <a:pt x="282" y="2936"/>
                    <a:pt x="284" y="2920"/>
                    <a:pt x="284" y="2935"/>
                  </a:cubicBezTo>
                  <a:cubicBezTo>
                    <a:pt x="284" y="2949"/>
                    <a:pt x="294" y="2989"/>
                    <a:pt x="294" y="2989"/>
                  </a:cubicBezTo>
                  <a:lnTo>
                    <a:pt x="283" y="3001"/>
                  </a:lnTo>
                  <a:close/>
                  <a:moveTo>
                    <a:pt x="345" y="2657"/>
                  </a:moveTo>
                  <a:lnTo>
                    <a:pt x="345" y="2657"/>
                  </a:lnTo>
                  <a:cubicBezTo>
                    <a:pt x="342" y="2678"/>
                    <a:pt x="335" y="2716"/>
                    <a:pt x="332" y="2728"/>
                  </a:cubicBezTo>
                  <a:cubicBezTo>
                    <a:pt x="329" y="2739"/>
                    <a:pt x="319" y="2748"/>
                    <a:pt x="319" y="2748"/>
                  </a:cubicBezTo>
                  <a:cubicBezTo>
                    <a:pt x="319" y="2748"/>
                    <a:pt x="307" y="2752"/>
                    <a:pt x="311" y="2744"/>
                  </a:cubicBezTo>
                  <a:cubicBezTo>
                    <a:pt x="316" y="2736"/>
                    <a:pt x="319" y="2735"/>
                    <a:pt x="322" y="2730"/>
                  </a:cubicBezTo>
                  <a:cubicBezTo>
                    <a:pt x="324" y="2725"/>
                    <a:pt x="326" y="2720"/>
                    <a:pt x="327" y="2716"/>
                  </a:cubicBezTo>
                  <a:cubicBezTo>
                    <a:pt x="327" y="2712"/>
                    <a:pt x="326" y="2706"/>
                    <a:pt x="327" y="2698"/>
                  </a:cubicBezTo>
                  <a:cubicBezTo>
                    <a:pt x="329" y="2690"/>
                    <a:pt x="334" y="2687"/>
                    <a:pt x="330" y="2673"/>
                  </a:cubicBezTo>
                  <a:cubicBezTo>
                    <a:pt x="327" y="2660"/>
                    <a:pt x="321" y="2665"/>
                    <a:pt x="316" y="2644"/>
                  </a:cubicBezTo>
                  <a:cubicBezTo>
                    <a:pt x="311" y="2623"/>
                    <a:pt x="309" y="2593"/>
                    <a:pt x="318" y="2579"/>
                  </a:cubicBezTo>
                  <a:cubicBezTo>
                    <a:pt x="327" y="2564"/>
                    <a:pt x="334" y="2556"/>
                    <a:pt x="327" y="2537"/>
                  </a:cubicBezTo>
                  <a:cubicBezTo>
                    <a:pt x="321" y="2517"/>
                    <a:pt x="316" y="2490"/>
                    <a:pt x="323" y="2475"/>
                  </a:cubicBezTo>
                  <a:cubicBezTo>
                    <a:pt x="329" y="2460"/>
                    <a:pt x="338" y="2467"/>
                    <a:pt x="333" y="2438"/>
                  </a:cubicBezTo>
                  <a:cubicBezTo>
                    <a:pt x="327" y="2408"/>
                    <a:pt x="333" y="2399"/>
                    <a:pt x="335" y="2388"/>
                  </a:cubicBezTo>
                  <a:cubicBezTo>
                    <a:pt x="338" y="2378"/>
                    <a:pt x="346" y="2370"/>
                    <a:pt x="346" y="2370"/>
                  </a:cubicBezTo>
                  <a:cubicBezTo>
                    <a:pt x="346" y="2370"/>
                    <a:pt x="350" y="2470"/>
                    <a:pt x="350" y="2513"/>
                  </a:cubicBezTo>
                  <a:cubicBezTo>
                    <a:pt x="350" y="2555"/>
                    <a:pt x="347" y="2635"/>
                    <a:pt x="345" y="2657"/>
                  </a:cubicBezTo>
                  <a:close/>
                  <a:moveTo>
                    <a:pt x="1594" y="2683"/>
                  </a:moveTo>
                  <a:lnTo>
                    <a:pt x="1594" y="2683"/>
                  </a:lnTo>
                  <a:cubicBezTo>
                    <a:pt x="1591" y="2689"/>
                    <a:pt x="1585" y="2694"/>
                    <a:pt x="1584" y="2701"/>
                  </a:cubicBezTo>
                  <a:cubicBezTo>
                    <a:pt x="1583" y="2709"/>
                    <a:pt x="1560" y="2796"/>
                    <a:pt x="1550" y="2810"/>
                  </a:cubicBezTo>
                  <a:cubicBezTo>
                    <a:pt x="1541" y="2824"/>
                    <a:pt x="1540" y="2831"/>
                    <a:pt x="1532" y="2849"/>
                  </a:cubicBezTo>
                  <a:cubicBezTo>
                    <a:pt x="1525" y="2867"/>
                    <a:pt x="1521" y="2865"/>
                    <a:pt x="1518" y="2882"/>
                  </a:cubicBezTo>
                  <a:cubicBezTo>
                    <a:pt x="1514" y="2899"/>
                    <a:pt x="1515" y="2890"/>
                    <a:pt x="1512" y="2914"/>
                  </a:cubicBezTo>
                  <a:cubicBezTo>
                    <a:pt x="1509" y="2937"/>
                    <a:pt x="1510" y="2939"/>
                    <a:pt x="1506" y="2952"/>
                  </a:cubicBezTo>
                  <a:cubicBezTo>
                    <a:pt x="1502" y="2965"/>
                    <a:pt x="1505" y="2959"/>
                    <a:pt x="1503" y="2968"/>
                  </a:cubicBezTo>
                  <a:cubicBezTo>
                    <a:pt x="1500" y="2976"/>
                    <a:pt x="1507" y="2975"/>
                    <a:pt x="1498" y="2990"/>
                  </a:cubicBezTo>
                  <a:cubicBezTo>
                    <a:pt x="1490" y="3005"/>
                    <a:pt x="1484" y="3006"/>
                    <a:pt x="1477" y="3011"/>
                  </a:cubicBezTo>
                  <a:cubicBezTo>
                    <a:pt x="1471" y="3017"/>
                    <a:pt x="1465" y="3004"/>
                    <a:pt x="1465" y="3026"/>
                  </a:cubicBezTo>
                  <a:cubicBezTo>
                    <a:pt x="1465" y="3049"/>
                    <a:pt x="1468" y="3045"/>
                    <a:pt x="1463" y="3054"/>
                  </a:cubicBezTo>
                  <a:cubicBezTo>
                    <a:pt x="1459" y="3062"/>
                    <a:pt x="1458" y="3068"/>
                    <a:pt x="1447" y="3077"/>
                  </a:cubicBezTo>
                  <a:cubicBezTo>
                    <a:pt x="1437" y="3087"/>
                    <a:pt x="1433" y="3085"/>
                    <a:pt x="1430" y="3096"/>
                  </a:cubicBezTo>
                  <a:cubicBezTo>
                    <a:pt x="1428" y="3108"/>
                    <a:pt x="1428" y="3112"/>
                    <a:pt x="1422" y="3125"/>
                  </a:cubicBezTo>
                  <a:cubicBezTo>
                    <a:pt x="1416" y="3138"/>
                    <a:pt x="1385" y="3182"/>
                    <a:pt x="1385" y="3182"/>
                  </a:cubicBezTo>
                  <a:lnTo>
                    <a:pt x="1379" y="3194"/>
                  </a:lnTo>
                  <a:cubicBezTo>
                    <a:pt x="1375" y="3199"/>
                    <a:pt x="1368" y="3199"/>
                    <a:pt x="1364" y="3207"/>
                  </a:cubicBezTo>
                  <a:cubicBezTo>
                    <a:pt x="1362" y="3210"/>
                    <a:pt x="1361" y="3212"/>
                    <a:pt x="1361" y="3213"/>
                  </a:cubicBezTo>
                  <a:cubicBezTo>
                    <a:pt x="1357" y="3164"/>
                    <a:pt x="1352" y="3080"/>
                    <a:pt x="1354" y="3049"/>
                  </a:cubicBezTo>
                  <a:cubicBezTo>
                    <a:pt x="1355" y="3032"/>
                    <a:pt x="1351" y="3000"/>
                    <a:pt x="1346" y="2970"/>
                  </a:cubicBezTo>
                  <a:cubicBezTo>
                    <a:pt x="1351" y="2924"/>
                    <a:pt x="1358" y="2839"/>
                    <a:pt x="1366" y="2810"/>
                  </a:cubicBezTo>
                  <a:cubicBezTo>
                    <a:pt x="1375" y="2772"/>
                    <a:pt x="1413" y="2618"/>
                    <a:pt x="1412" y="2574"/>
                  </a:cubicBezTo>
                  <a:cubicBezTo>
                    <a:pt x="1411" y="2530"/>
                    <a:pt x="1414" y="2401"/>
                    <a:pt x="1408" y="2367"/>
                  </a:cubicBezTo>
                  <a:cubicBezTo>
                    <a:pt x="1402" y="2333"/>
                    <a:pt x="1408" y="2288"/>
                    <a:pt x="1410" y="2261"/>
                  </a:cubicBezTo>
                  <a:cubicBezTo>
                    <a:pt x="1412" y="2233"/>
                    <a:pt x="1414" y="2218"/>
                    <a:pt x="1414" y="2201"/>
                  </a:cubicBezTo>
                  <a:cubicBezTo>
                    <a:pt x="1414" y="2184"/>
                    <a:pt x="1419" y="2127"/>
                    <a:pt x="1419" y="2127"/>
                  </a:cubicBezTo>
                  <a:lnTo>
                    <a:pt x="1429" y="2114"/>
                  </a:lnTo>
                  <a:cubicBezTo>
                    <a:pt x="1429" y="2114"/>
                    <a:pt x="1444" y="2144"/>
                    <a:pt x="1446" y="2171"/>
                  </a:cubicBezTo>
                  <a:cubicBezTo>
                    <a:pt x="1448" y="2199"/>
                    <a:pt x="1455" y="2216"/>
                    <a:pt x="1459" y="2239"/>
                  </a:cubicBezTo>
                  <a:cubicBezTo>
                    <a:pt x="1463" y="2263"/>
                    <a:pt x="1482" y="2305"/>
                    <a:pt x="1489" y="2316"/>
                  </a:cubicBezTo>
                  <a:cubicBezTo>
                    <a:pt x="1495" y="2327"/>
                    <a:pt x="1506" y="2344"/>
                    <a:pt x="1519" y="2367"/>
                  </a:cubicBezTo>
                  <a:cubicBezTo>
                    <a:pt x="1531" y="2390"/>
                    <a:pt x="1531" y="2407"/>
                    <a:pt x="1531" y="2420"/>
                  </a:cubicBezTo>
                  <a:cubicBezTo>
                    <a:pt x="1531" y="2433"/>
                    <a:pt x="1546" y="2514"/>
                    <a:pt x="1549" y="2532"/>
                  </a:cubicBezTo>
                  <a:cubicBezTo>
                    <a:pt x="1552" y="2550"/>
                    <a:pt x="1557" y="2601"/>
                    <a:pt x="1567" y="2611"/>
                  </a:cubicBezTo>
                  <a:cubicBezTo>
                    <a:pt x="1578" y="2622"/>
                    <a:pt x="1589" y="2630"/>
                    <a:pt x="1590" y="2636"/>
                  </a:cubicBezTo>
                  <a:cubicBezTo>
                    <a:pt x="1591" y="2641"/>
                    <a:pt x="1584" y="2647"/>
                    <a:pt x="1585" y="2654"/>
                  </a:cubicBezTo>
                  <a:cubicBezTo>
                    <a:pt x="1587" y="2660"/>
                    <a:pt x="1591" y="2661"/>
                    <a:pt x="1595" y="2670"/>
                  </a:cubicBezTo>
                  <a:cubicBezTo>
                    <a:pt x="1599" y="2678"/>
                    <a:pt x="1597" y="2678"/>
                    <a:pt x="1594" y="268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63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83" y="309561"/>
            <a:ext cx="10969943" cy="812800"/>
          </a:xfrm>
        </p:spPr>
        <p:txBody>
          <a:bodyPr/>
          <a:lstStyle/>
          <a:p>
            <a:pPr algn="ctr"/>
            <a:r>
              <a:rPr lang="en-US" dirty="0"/>
              <a:t>Fact #4: Customers are </a:t>
            </a:r>
            <a:r>
              <a:rPr lang="en-US" i="1" u="sng" dirty="0"/>
              <a:t>asking</a:t>
            </a:r>
            <a:r>
              <a:rPr lang="en-US" dirty="0"/>
              <a:t> for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5511" y="1729047"/>
            <a:ext cx="3186549" cy="2761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Training is one of the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6314" y="2005244"/>
            <a:ext cx="1944942" cy="6206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>
                <a:solidFill>
                  <a:schemeClr val="accent1"/>
                </a:solidFill>
                <a:latin typeface="+mn-lt"/>
              </a:rPr>
              <a:t>TOP SERVICES</a:t>
            </a:r>
            <a:r>
              <a:rPr lang="en-US" sz="2200" dirty="0">
                <a:latin typeface="+mn-lt"/>
              </a:rPr>
              <a:t/>
            </a:r>
            <a:br>
              <a:rPr lang="en-US" sz="2200" dirty="0">
                <a:latin typeface="+mn-lt"/>
              </a:rPr>
            </a:br>
            <a:r>
              <a:rPr lang="en-US" sz="3200" b="1" dirty="0">
                <a:solidFill>
                  <a:schemeClr val="accent1"/>
                </a:solidFill>
                <a:latin typeface="+mn-lt"/>
              </a:rPr>
              <a:t>REQUESTED</a:t>
            </a:r>
            <a:endParaRPr lang="en-US" sz="3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4167" y="2787776"/>
            <a:ext cx="1589235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customers.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1166593" y="3016376"/>
            <a:ext cx="899442" cy="636225"/>
            <a:chOff x="1322213" y="4572000"/>
            <a:chExt cx="1351344" cy="956129"/>
          </a:xfrm>
        </p:grpSpPr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583544" y="4680304"/>
              <a:ext cx="826972" cy="770989"/>
            </a:xfrm>
            <a:custGeom>
              <a:avLst/>
              <a:gdLst>
                <a:gd name="T0" fmla="*/ 694 w 2257"/>
                <a:gd name="T1" fmla="*/ 1575 h 2100"/>
                <a:gd name="T2" fmla="*/ 821 w 2257"/>
                <a:gd name="T3" fmla="*/ 1361 h 2100"/>
                <a:gd name="T4" fmla="*/ 811 w 2257"/>
                <a:gd name="T5" fmla="*/ 1117 h 2100"/>
                <a:gd name="T6" fmla="*/ 679 w 2257"/>
                <a:gd name="T7" fmla="*/ 968 h 2100"/>
                <a:gd name="T8" fmla="*/ 723 w 2257"/>
                <a:gd name="T9" fmla="*/ 773 h 2100"/>
                <a:gd name="T10" fmla="*/ 701 w 2257"/>
                <a:gd name="T11" fmla="*/ 615 h 2100"/>
                <a:gd name="T12" fmla="*/ 685 w 2257"/>
                <a:gd name="T13" fmla="*/ 416 h 2100"/>
                <a:gd name="T14" fmla="*/ 670 w 2257"/>
                <a:gd name="T15" fmla="*/ 422 h 2100"/>
                <a:gd name="T16" fmla="*/ 690 w 2257"/>
                <a:gd name="T17" fmla="*/ 375 h 2100"/>
                <a:gd name="T18" fmla="*/ 681 w 2257"/>
                <a:gd name="T19" fmla="*/ 360 h 2100"/>
                <a:gd name="T20" fmla="*/ 711 w 2257"/>
                <a:gd name="T21" fmla="*/ 269 h 2100"/>
                <a:gd name="T22" fmla="*/ 721 w 2257"/>
                <a:gd name="T23" fmla="*/ 228 h 2100"/>
                <a:gd name="T24" fmla="*/ 823 w 2257"/>
                <a:gd name="T25" fmla="*/ 146 h 2100"/>
                <a:gd name="T26" fmla="*/ 853 w 2257"/>
                <a:gd name="T27" fmla="*/ 107 h 2100"/>
                <a:gd name="T28" fmla="*/ 993 w 2257"/>
                <a:gd name="T29" fmla="*/ 58 h 2100"/>
                <a:gd name="T30" fmla="*/ 1014 w 2257"/>
                <a:gd name="T31" fmla="*/ 31 h 2100"/>
                <a:gd name="T32" fmla="*/ 1168 w 2257"/>
                <a:gd name="T33" fmla="*/ 9 h 2100"/>
                <a:gd name="T34" fmla="*/ 1270 w 2257"/>
                <a:gd name="T35" fmla="*/ 27 h 2100"/>
                <a:gd name="T36" fmla="*/ 1358 w 2257"/>
                <a:gd name="T37" fmla="*/ 50 h 2100"/>
                <a:gd name="T38" fmla="*/ 1378 w 2257"/>
                <a:gd name="T39" fmla="*/ 57 h 2100"/>
                <a:gd name="T40" fmla="*/ 1405 w 2257"/>
                <a:gd name="T41" fmla="*/ 69 h 2100"/>
                <a:gd name="T42" fmla="*/ 1433 w 2257"/>
                <a:gd name="T43" fmla="*/ 75 h 2100"/>
                <a:gd name="T44" fmla="*/ 1453 w 2257"/>
                <a:gd name="T45" fmla="*/ 86 h 2100"/>
                <a:gd name="T46" fmla="*/ 1518 w 2257"/>
                <a:gd name="T47" fmla="*/ 119 h 2100"/>
                <a:gd name="T48" fmla="*/ 1537 w 2257"/>
                <a:gd name="T49" fmla="*/ 125 h 2100"/>
                <a:gd name="T50" fmla="*/ 1577 w 2257"/>
                <a:gd name="T51" fmla="*/ 152 h 2100"/>
                <a:gd name="T52" fmla="*/ 1638 w 2257"/>
                <a:gd name="T53" fmla="*/ 214 h 2100"/>
                <a:gd name="T54" fmla="*/ 1679 w 2257"/>
                <a:gd name="T55" fmla="*/ 229 h 2100"/>
                <a:gd name="T56" fmla="*/ 1703 w 2257"/>
                <a:gd name="T57" fmla="*/ 326 h 2100"/>
                <a:gd name="T58" fmla="*/ 1701 w 2257"/>
                <a:gd name="T59" fmla="*/ 737 h 2100"/>
                <a:gd name="T60" fmla="*/ 1666 w 2257"/>
                <a:gd name="T61" fmla="*/ 1048 h 2100"/>
                <a:gd name="T62" fmla="*/ 1605 w 2257"/>
                <a:gd name="T63" fmla="*/ 1287 h 2100"/>
                <a:gd name="T64" fmla="*/ 1471 w 2257"/>
                <a:gd name="T65" fmla="*/ 1572 h 2100"/>
                <a:gd name="T66" fmla="*/ 2257 w 2257"/>
                <a:gd name="T67" fmla="*/ 2100 h 2100"/>
                <a:gd name="T68" fmla="*/ 694 w 2257"/>
                <a:gd name="T69" fmla="*/ 1575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7" h="2100">
                  <a:moveTo>
                    <a:pt x="694" y="1575"/>
                  </a:moveTo>
                  <a:lnTo>
                    <a:pt x="694" y="1575"/>
                  </a:lnTo>
                  <a:cubicBezTo>
                    <a:pt x="694" y="1575"/>
                    <a:pt x="730" y="1506"/>
                    <a:pt x="796" y="1383"/>
                  </a:cubicBezTo>
                  <a:cubicBezTo>
                    <a:pt x="803" y="1370"/>
                    <a:pt x="821" y="1361"/>
                    <a:pt x="821" y="1361"/>
                  </a:cubicBezTo>
                  <a:cubicBezTo>
                    <a:pt x="821" y="1361"/>
                    <a:pt x="826" y="1288"/>
                    <a:pt x="826" y="1255"/>
                  </a:cubicBezTo>
                  <a:cubicBezTo>
                    <a:pt x="825" y="1176"/>
                    <a:pt x="811" y="1117"/>
                    <a:pt x="811" y="1117"/>
                  </a:cubicBezTo>
                  <a:cubicBezTo>
                    <a:pt x="811" y="1117"/>
                    <a:pt x="784" y="1122"/>
                    <a:pt x="742" y="1075"/>
                  </a:cubicBezTo>
                  <a:cubicBezTo>
                    <a:pt x="722" y="1053"/>
                    <a:pt x="695" y="1012"/>
                    <a:pt x="679" y="968"/>
                  </a:cubicBezTo>
                  <a:cubicBezTo>
                    <a:pt x="660" y="916"/>
                    <a:pt x="653" y="860"/>
                    <a:pt x="659" y="825"/>
                  </a:cubicBezTo>
                  <a:cubicBezTo>
                    <a:pt x="668" y="763"/>
                    <a:pt x="723" y="773"/>
                    <a:pt x="723" y="773"/>
                  </a:cubicBezTo>
                  <a:cubicBezTo>
                    <a:pt x="723" y="773"/>
                    <a:pt x="716" y="756"/>
                    <a:pt x="712" y="731"/>
                  </a:cubicBezTo>
                  <a:cubicBezTo>
                    <a:pt x="709" y="703"/>
                    <a:pt x="708" y="661"/>
                    <a:pt x="701" y="615"/>
                  </a:cubicBezTo>
                  <a:cubicBezTo>
                    <a:pt x="695" y="569"/>
                    <a:pt x="679" y="520"/>
                    <a:pt x="679" y="469"/>
                  </a:cubicBezTo>
                  <a:cubicBezTo>
                    <a:pt x="679" y="452"/>
                    <a:pt x="683" y="434"/>
                    <a:pt x="685" y="416"/>
                  </a:cubicBezTo>
                  <a:cubicBezTo>
                    <a:pt x="685" y="415"/>
                    <a:pt x="685" y="414"/>
                    <a:pt x="685" y="413"/>
                  </a:cubicBezTo>
                  <a:cubicBezTo>
                    <a:pt x="675" y="418"/>
                    <a:pt x="670" y="420"/>
                    <a:pt x="670" y="422"/>
                  </a:cubicBezTo>
                  <a:cubicBezTo>
                    <a:pt x="666" y="422"/>
                    <a:pt x="675" y="403"/>
                    <a:pt x="689" y="378"/>
                  </a:cubicBezTo>
                  <a:cubicBezTo>
                    <a:pt x="689" y="377"/>
                    <a:pt x="690" y="376"/>
                    <a:pt x="690" y="375"/>
                  </a:cubicBezTo>
                  <a:cubicBezTo>
                    <a:pt x="692" y="365"/>
                    <a:pt x="695" y="356"/>
                    <a:pt x="698" y="347"/>
                  </a:cubicBezTo>
                  <a:cubicBezTo>
                    <a:pt x="687" y="356"/>
                    <a:pt x="681" y="360"/>
                    <a:pt x="681" y="360"/>
                  </a:cubicBezTo>
                  <a:cubicBezTo>
                    <a:pt x="681" y="360"/>
                    <a:pt x="687" y="341"/>
                    <a:pt x="696" y="310"/>
                  </a:cubicBezTo>
                  <a:cubicBezTo>
                    <a:pt x="700" y="300"/>
                    <a:pt x="704" y="285"/>
                    <a:pt x="711" y="269"/>
                  </a:cubicBezTo>
                  <a:cubicBezTo>
                    <a:pt x="706" y="274"/>
                    <a:pt x="703" y="277"/>
                    <a:pt x="703" y="278"/>
                  </a:cubicBezTo>
                  <a:cubicBezTo>
                    <a:pt x="704" y="278"/>
                    <a:pt x="702" y="257"/>
                    <a:pt x="721" y="228"/>
                  </a:cubicBezTo>
                  <a:cubicBezTo>
                    <a:pt x="735" y="207"/>
                    <a:pt x="764" y="184"/>
                    <a:pt x="802" y="175"/>
                  </a:cubicBezTo>
                  <a:cubicBezTo>
                    <a:pt x="810" y="165"/>
                    <a:pt x="808" y="158"/>
                    <a:pt x="823" y="146"/>
                  </a:cubicBezTo>
                  <a:cubicBezTo>
                    <a:pt x="838" y="135"/>
                    <a:pt x="860" y="125"/>
                    <a:pt x="879" y="114"/>
                  </a:cubicBezTo>
                  <a:cubicBezTo>
                    <a:pt x="863" y="110"/>
                    <a:pt x="854" y="107"/>
                    <a:pt x="853" y="107"/>
                  </a:cubicBezTo>
                  <a:cubicBezTo>
                    <a:pt x="853" y="107"/>
                    <a:pt x="905" y="80"/>
                    <a:pt x="970" y="70"/>
                  </a:cubicBezTo>
                  <a:cubicBezTo>
                    <a:pt x="978" y="66"/>
                    <a:pt x="981" y="61"/>
                    <a:pt x="993" y="58"/>
                  </a:cubicBezTo>
                  <a:cubicBezTo>
                    <a:pt x="961" y="59"/>
                    <a:pt x="942" y="68"/>
                    <a:pt x="942" y="67"/>
                  </a:cubicBezTo>
                  <a:cubicBezTo>
                    <a:pt x="942" y="69"/>
                    <a:pt x="962" y="41"/>
                    <a:pt x="1014" y="31"/>
                  </a:cubicBezTo>
                  <a:cubicBezTo>
                    <a:pt x="1046" y="25"/>
                    <a:pt x="1091" y="23"/>
                    <a:pt x="1136" y="40"/>
                  </a:cubicBezTo>
                  <a:cubicBezTo>
                    <a:pt x="1143" y="26"/>
                    <a:pt x="1154" y="15"/>
                    <a:pt x="1168" y="9"/>
                  </a:cubicBezTo>
                  <a:cubicBezTo>
                    <a:pt x="1193" y="0"/>
                    <a:pt x="1214" y="4"/>
                    <a:pt x="1229" y="7"/>
                  </a:cubicBezTo>
                  <a:cubicBezTo>
                    <a:pt x="1251" y="13"/>
                    <a:pt x="1264" y="22"/>
                    <a:pt x="1270" y="27"/>
                  </a:cubicBezTo>
                  <a:cubicBezTo>
                    <a:pt x="1335" y="26"/>
                    <a:pt x="1378" y="44"/>
                    <a:pt x="1377" y="47"/>
                  </a:cubicBezTo>
                  <a:cubicBezTo>
                    <a:pt x="1377" y="45"/>
                    <a:pt x="1370" y="47"/>
                    <a:pt x="1358" y="50"/>
                  </a:cubicBezTo>
                  <a:cubicBezTo>
                    <a:pt x="1362" y="52"/>
                    <a:pt x="1365" y="53"/>
                    <a:pt x="1369" y="55"/>
                  </a:cubicBezTo>
                  <a:cubicBezTo>
                    <a:pt x="1372" y="56"/>
                    <a:pt x="1375" y="56"/>
                    <a:pt x="1378" y="57"/>
                  </a:cubicBezTo>
                  <a:cubicBezTo>
                    <a:pt x="1385" y="59"/>
                    <a:pt x="1389" y="62"/>
                    <a:pt x="1394" y="65"/>
                  </a:cubicBezTo>
                  <a:cubicBezTo>
                    <a:pt x="1398" y="66"/>
                    <a:pt x="1401" y="67"/>
                    <a:pt x="1405" y="69"/>
                  </a:cubicBezTo>
                  <a:cubicBezTo>
                    <a:pt x="1412" y="70"/>
                    <a:pt x="1422" y="70"/>
                    <a:pt x="1427" y="73"/>
                  </a:cubicBezTo>
                  <a:cubicBezTo>
                    <a:pt x="1430" y="73"/>
                    <a:pt x="1431" y="74"/>
                    <a:pt x="1433" y="75"/>
                  </a:cubicBezTo>
                  <a:cubicBezTo>
                    <a:pt x="1448" y="77"/>
                    <a:pt x="1457" y="76"/>
                    <a:pt x="1460" y="71"/>
                  </a:cubicBezTo>
                  <a:cubicBezTo>
                    <a:pt x="1459" y="73"/>
                    <a:pt x="1458" y="79"/>
                    <a:pt x="1453" y="86"/>
                  </a:cubicBezTo>
                  <a:cubicBezTo>
                    <a:pt x="1466" y="91"/>
                    <a:pt x="1483" y="96"/>
                    <a:pt x="1495" y="102"/>
                  </a:cubicBezTo>
                  <a:cubicBezTo>
                    <a:pt x="1501" y="105"/>
                    <a:pt x="1510" y="113"/>
                    <a:pt x="1518" y="119"/>
                  </a:cubicBezTo>
                  <a:cubicBezTo>
                    <a:pt x="1524" y="121"/>
                    <a:pt x="1529" y="123"/>
                    <a:pt x="1534" y="124"/>
                  </a:cubicBezTo>
                  <a:lnTo>
                    <a:pt x="1537" y="125"/>
                  </a:lnTo>
                  <a:cubicBezTo>
                    <a:pt x="1572" y="137"/>
                    <a:pt x="1599" y="138"/>
                    <a:pt x="1601" y="137"/>
                  </a:cubicBezTo>
                  <a:cubicBezTo>
                    <a:pt x="1600" y="136"/>
                    <a:pt x="1593" y="144"/>
                    <a:pt x="1577" y="152"/>
                  </a:cubicBezTo>
                  <a:cubicBezTo>
                    <a:pt x="1603" y="168"/>
                    <a:pt x="1615" y="189"/>
                    <a:pt x="1626" y="203"/>
                  </a:cubicBezTo>
                  <a:cubicBezTo>
                    <a:pt x="1630" y="206"/>
                    <a:pt x="1634" y="210"/>
                    <a:pt x="1638" y="214"/>
                  </a:cubicBezTo>
                  <a:lnTo>
                    <a:pt x="1638" y="214"/>
                  </a:lnTo>
                  <a:cubicBezTo>
                    <a:pt x="1657" y="230"/>
                    <a:pt x="1680" y="227"/>
                    <a:pt x="1679" y="229"/>
                  </a:cubicBezTo>
                  <a:cubicBezTo>
                    <a:pt x="1679" y="227"/>
                    <a:pt x="1673" y="235"/>
                    <a:pt x="1658" y="239"/>
                  </a:cubicBezTo>
                  <a:cubicBezTo>
                    <a:pt x="1677" y="267"/>
                    <a:pt x="1692" y="296"/>
                    <a:pt x="1703" y="326"/>
                  </a:cubicBezTo>
                  <a:cubicBezTo>
                    <a:pt x="1737" y="421"/>
                    <a:pt x="1680" y="725"/>
                    <a:pt x="1680" y="725"/>
                  </a:cubicBezTo>
                  <a:cubicBezTo>
                    <a:pt x="1680" y="725"/>
                    <a:pt x="1695" y="725"/>
                    <a:pt x="1701" y="737"/>
                  </a:cubicBezTo>
                  <a:cubicBezTo>
                    <a:pt x="1714" y="758"/>
                    <a:pt x="1702" y="811"/>
                    <a:pt x="1699" y="847"/>
                  </a:cubicBezTo>
                  <a:cubicBezTo>
                    <a:pt x="1694" y="920"/>
                    <a:pt x="1681" y="1000"/>
                    <a:pt x="1666" y="1048"/>
                  </a:cubicBezTo>
                  <a:cubicBezTo>
                    <a:pt x="1664" y="1054"/>
                    <a:pt x="1653" y="1061"/>
                    <a:pt x="1653" y="1061"/>
                  </a:cubicBezTo>
                  <a:cubicBezTo>
                    <a:pt x="1653" y="1061"/>
                    <a:pt x="1633" y="1229"/>
                    <a:pt x="1605" y="1287"/>
                  </a:cubicBezTo>
                  <a:cubicBezTo>
                    <a:pt x="1574" y="1350"/>
                    <a:pt x="1498" y="1421"/>
                    <a:pt x="1498" y="1421"/>
                  </a:cubicBezTo>
                  <a:lnTo>
                    <a:pt x="1471" y="1572"/>
                  </a:lnTo>
                  <a:cubicBezTo>
                    <a:pt x="1471" y="1572"/>
                    <a:pt x="1574" y="1597"/>
                    <a:pt x="1623" y="1693"/>
                  </a:cubicBezTo>
                  <a:cubicBezTo>
                    <a:pt x="1683" y="1719"/>
                    <a:pt x="2148" y="1881"/>
                    <a:pt x="2257" y="2100"/>
                  </a:cubicBezTo>
                  <a:lnTo>
                    <a:pt x="0" y="2100"/>
                  </a:lnTo>
                  <a:cubicBezTo>
                    <a:pt x="36" y="1910"/>
                    <a:pt x="694" y="1575"/>
                    <a:pt x="694" y="1575"/>
                  </a:cubicBezTo>
                  <a:close/>
                </a:path>
              </a:pathLst>
            </a:custGeom>
            <a:solidFill>
              <a:srgbClr val="003D7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1322213" y="4572000"/>
              <a:ext cx="1351344" cy="956129"/>
            </a:xfrm>
            <a:prstGeom prst="wedgeRoundRectCallout">
              <a:avLst>
                <a:gd name="adj1" fmla="val -38338"/>
                <a:gd name="adj2" fmla="val 71469"/>
                <a:gd name="adj3" fmla="val 16667"/>
              </a:avLst>
            </a:prstGeom>
            <a:noFill/>
            <a:ln w="3492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2342367" y="3184389"/>
            <a:ext cx="638828" cy="482296"/>
          </a:xfrm>
          <a:custGeom>
            <a:avLst/>
            <a:gdLst>
              <a:gd name="T0" fmla="*/ 1568 w 2410"/>
              <a:gd name="T1" fmla="*/ 1751 h 2426"/>
              <a:gd name="T2" fmla="*/ 2004 w 2410"/>
              <a:gd name="T3" fmla="*/ 1263 h 2426"/>
              <a:gd name="T4" fmla="*/ 2109 w 2410"/>
              <a:gd name="T5" fmla="*/ 1086 h 2426"/>
              <a:gd name="T6" fmla="*/ 2137 w 2410"/>
              <a:gd name="T7" fmla="*/ 1021 h 2426"/>
              <a:gd name="T8" fmla="*/ 2189 w 2410"/>
              <a:gd name="T9" fmla="*/ 683 h 2426"/>
              <a:gd name="T10" fmla="*/ 2119 w 2410"/>
              <a:gd name="T11" fmla="*/ 499 h 2426"/>
              <a:gd name="T12" fmla="*/ 2013 w 2410"/>
              <a:gd name="T13" fmla="*/ 257 h 2426"/>
              <a:gd name="T14" fmla="*/ 1619 w 2410"/>
              <a:gd name="T15" fmla="*/ 71 h 2426"/>
              <a:gd name="T16" fmla="*/ 1216 w 2410"/>
              <a:gd name="T17" fmla="*/ 47 h 2426"/>
              <a:gd name="T18" fmla="*/ 988 w 2410"/>
              <a:gd name="T19" fmla="*/ 95 h 2426"/>
              <a:gd name="T20" fmla="*/ 738 w 2410"/>
              <a:gd name="T21" fmla="*/ 209 h 2426"/>
              <a:gd name="T22" fmla="*/ 595 w 2410"/>
              <a:gd name="T23" fmla="*/ 595 h 2426"/>
              <a:gd name="T24" fmla="*/ 619 w 2410"/>
              <a:gd name="T25" fmla="*/ 849 h 2426"/>
              <a:gd name="T26" fmla="*/ 679 w 2410"/>
              <a:gd name="T27" fmla="*/ 1070 h 2426"/>
              <a:gd name="T28" fmla="*/ 757 w 2410"/>
              <a:gd name="T29" fmla="*/ 1159 h 2426"/>
              <a:gd name="T30" fmla="*/ 913 w 2410"/>
              <a:gd name="T31" fmla="*/ 1612 h 2426"/>
              <a:gd name="T32" fmla="*/ 2143 w 2410"/>
              <a:gd name="T33" fmla="*/ 871 h 2426"/>
              <a:gd name="T34" fmla="*/ 2183 w 2410"/>
              <a:gd name="T35" fmla="*/ 717 h 2426"/>
              <a:gd name="T36" fmla="*/ 2139 w 2410"/>
              <a:gd name="T37" fmla="*/ 633 h 2426"/>
              <a:gd name="T38" fmla="*/ 2137 w 2410"/>
              <a:gd name="T39" fmla="*/ 660 h 2426"/>
              <a:gd name="T40" fmla="*/ 2117 w 2410"/>
              <a:gd name="T41" fmla="*/ 468 h 2426"/>
              <a:gd name="T42" fmla="*/ 2021 w 2410"/>
              <a:gd name="T43" fmla="*/ 331 h 2426"/>
              <a:gd name="T44" fmla="*/ 2043 w 2410"/>
              <a:gd name="T45" fmla="*/ 369 h 2426"/>
              <a:gd name="T46" fmla="*/ 2043 w 2410"/>
              <a:gd name="T47" fmla="*/ 1136 h 2426"/>
              <a:gd name="T48" fmla="*/ 2028 w 2410"/>
              <a:gd name="T49" fmla="*/ 331 h 2426"/>
              <a:gd name="T50" fmla="*/ 1954 w 2410"/>
              <a:gd name="T51" fmla="*/ 301 h 2426"/>
              <a:gd name="T52" fmla="*/ 1897 w 2410"/>
              <a:gd name="T53" fmla="*/ 152 h 2426"/>
              <a:gd name="T54" fmla="*/ 1898 w 2410"/>
              <a:gd name="T55" fmla="*/ 1299 h 2426"/>
              <a:gd name="T56" fmla="*/ 1894 w 2410"/>
              <a:gd name="T57" fmla="*/ 1318 h 2426"/>
              <a:gd name="T58" fmla="*/ 1756 w 2410"/>
              <a:gd name="T59" fmla="*/ 118 h 2426"/>
              <a:gd name="T60" fmla="*/ 1742 w 2410"/>
              <a:gd name="T61" fmla="*/ 108 h 2426"/>
              <a:gd name="T62" fmla="*/ 1715 w 2410"/>
              <a:gd name="T63" fmla="*/ 93 h 2426"/>
              <a:gd name="T64" fmla="*/ 1666 w 2410"/>
              <a:gd name="T65" fmla="*/ 116 h 2426"/>
              <a:gd name="T66" fmla="*/ 642 w 2410"/>
              <a:gd name="T67" fmla="*/ 542 h 2426"/>
              <a:gd name="T68" fmla="*/ 616 w 2410"/>
              <a:gd name="T69" fmla="*/ 449 h 2426"/>
              <a:gd name="T70" fmla="*/ 630 w 2410"/>
              <a:gd name="T71" fmla="*/ 714 h 2426"/>
              <a:gd name="T72" fmla="*/ 682 w 2410"/>
              <a:gd name="T73" fmla="*/ 354 h 2426"/>
              <a:gd name="T74" fmla="*/ 674 w 2410"/>
              <a:gd name="T75" fmla="*/ 948 h 2426"/>
              <a:gd name="T76" fmla="*/ 666 w 2410"/>
              <a:gd name="T77" fmla="*/ 881 h 2426"/>
              <a:gd name="T78" fmla="*/ 661 w 2410"/>
              <a:gd name="T79" fmla="*/ 454 h 2426"/>
              <a:gd name="T80" fmla="*/ 826 w 2410"/>
              <a:gd name="T81" fmla="*/ 229 h 2426"/>
              <a:gd name="T82" fmla="*/ 827 w 2410"/>
              <a:gd name="T83" fmla="*/ 226 h 2426"/>
              <a:gd name="T84" fmla="*/ 838 w 2410"/>
              <a:gd name="T85" fmla="*/ 240 h 2426"/>
              <a:gd name="T86" fmla="*/ 833 w 2410"/>
              <a:gd name="T87" fmla="*/ 202 h 2426"/>
              <a:gd name="T88" fmla="*/ 962 w 2410"/>
              <a:gd name="T89" fmla="*/ 132 h 2426"/>
              <a:gd name="T90" fmla="*/ 1045 w 2410"/>
              <a:gd name="T91" fmla="*/ 101 h 2426"/>
              <a:gd name="T92" fmla="*/ 1107 w 2410"/>
              <a:gd name="T93" fmla="*/ 88 h 2426"/>
              <a:gd name="T94" fmla="*/ 1088 w 2410"/>
              <a:gd name="T95" fmla="*/ 107 h 2426"/>
              <a:gd name="T96" fmla="*/ 1151 w 2410"/>
              <a:gd name="T97" fmla="*/ 123 h 2426"/>
              <a:gd name="T98" fmla="*/ 1134 w 2410"/>
              <a:gd name="T99" fmla="*/ 91 h 2426"/>
              <a:gd name="T100" fmla="*/ 1156 w 2410"/>
              <a:gd name="T101" fmla="*/ 65 h 2426"/>
              <a:gd name="T102" fmla="*/ 1249 w 2410"/>
              <a:gd name="T103" fmla="*/ 60 h 2426"/>
              <a:gd name="T104" fmla="*/ 1344 w 2410"/>
              <a:gd name="T105" fmla="*/ 97 h 2426"/>
              <a:gd name="T106" fmla="*/ 1463 w 2410"/>
              <a:gd name="T107" fmla="*/ 52 h 2426"/>
              <a:gd name="T108" fmla="*/ 1372 w 2410"/>
              <a:gd name="T109" fmla="*/ 83 h 2426"/>
              <a:gd name="T110" fmla="*/ 1393 w 2410"/>
              <a:gd name="T111" fmla="*/ 63 h 2426"/>
              <a:gd name="T112" fmla="*/ 1582 w 2410"/>
              <a:gd name="T113" fmla="*/ 64 h 2426"/>
              <a:gd name="T114" fmla="*/ 1499 w 2410"/>
              <a:gd name="T115" fmla="*/ 38 h 2426"/>
              <a:gd name="T116" fmla="*/ 1511 w 2410"/>
              <a:gd name="T117" fmla="*/ 54 h 2426"/>
              <a:gd name="T118" fmla="*/ 2089 w 2410"/>
              <a:gd name="T119" fmla="*/ 1179 h 2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10" h="2426">
                <a:moveTo>
                  <a:pt x="707" y="1159"/>
                </a:moveTo>
                <a:lnTo>
                  <a:pt x="707" y="1159"/>
                </a:lnTo>
                <a:cubicBezTo>
                  <a:pt x="707" y="1158"/>
                  <a:pt x="707" y="1157"/>
                  <a:pt x="707" y="1157"/>
                </a:cubicBezTo>
                <a:cubicBezTo>
                  <a:pt x="706" y="1156"/>
                  <a:pt x="706" y="1157"/>
                  <a:pt x="707" y="1159"/>
                </a:cubicBezTo>
                <a:close/>
                <a:moveTo>
                  <a:pt x="2302" y="2301"/>
                </a:moveTo>
                <a:lnTo>
                  <a:pt x="2302" y="2301"/>
                </a:lnTo>
                <a:cubicBezTo>
                  <a:pt x="2175" y="2185"/>
                  <a:pt x="1826" y="2093"/>
                  <a:pt x="1696" y="2044"/>
                </a:cubicBezTo>
                <a:cubicBezTo>
                  <a:pt x="1619" y="2016"/>
                  <a:pt x="1535" y="1956"/>
                  <a:pt x="1536" y="1923"/>
                </a:cubicBezTo>
                <a:cubicBezTo>
                  <a:pt x="1538" y="1855"/>
                  <a:pt x="1568" y="1751"/>
                  <a:pt x="1568" y="1751"/>
                </a:cubicBezTo>
                <a:cubicBezTo>
                  <a:pt x="1568" y="1751"/>
                  <a:pt x="1624" y="1707"/>
                  <a:pt x="1667" y="1657"/>
                </a:cubicBezTo>
                <a:cubicBezTo>
                  <a:pt x="1712" y="1603"/>
                  <a:pt x="1724" y="1546"/>
                  <a:pt x="1750" y="1495"/>
                </a:cubicBezTo>
                <a:cubicBezTo>
                  <a:pt x="1775" y="1445"/>
                  <a:pt x="1788" y="1403"/>
                  <a:pt x="1788" y="1403"/>
                </a:cubicBezTo>
                <a:cubicBezTo>
                  <a:pt x="1788" y="1403"/>
                  <a:pt x="1827" y="1420"/>
                  <a:pt x="1867" y="1372"/>
                </a:cubicBezTo>
                <a:cubicBezTo>
                  <a:pt x="1872" y="1366"/>
                  <a:pt x="1876" y="1360"/>
                  <a:pt x="1880" y="1354"/>
                </a:cubicBezTo>
                <a:cubicBezTo>
                  <a:pt x="1890" y="1353"/>
                  <a:pt x="1904" y="1352"/>
                  <a:pt x="1921" y="1344"/>
                </a:cubicBezTo>
                <a:cubicBezTo>
                  <a:pt x="1945" y="1334"/>
                  <a:pt x="1965" y="1308"/>
                  <a:pt x="1977" y="1275"/>
                </a:cubicBezTo>
                <a:cubicBezTo>
                  <a:pt x="1989" y="1266"/>
                  <a:pt x="1999" y="1254"/>
                  <a:pt x="2005" y="1239"/>
                </a:cubicBezTo>
                <a:cubicBezTo>
                  <a:pt x="2006" y="1248"/>
                  <a:pt x="2006" y="1256"/>
                  <a:pt x="2004" y="1263"/>
                </a:cubicBezTo>
                <a:cubicBezTo>
                  <a:pt x="2002" y="1299"/>
                  <a:pt x="1976" y="1306"/>
                  <a:pt x="1975" y="1308"/>
                </a:cubicBezTo>
                <a:cubicBezTo>
                  <a:pt x="1977" y="1307"/>
                  <a:pt x="2007" y="1305"/>
                  <a:pt x="2016" y="1266"/>
                </a:cubicBezTo>
                <a:cubicBezTo>
                  <a:pt x="2019" y="1257"/>
                  <a:pt x="2021" y="1247"/>
                  <a:pt x="2022" y="1235"/>
                </a:cubicBezTo>
                <a:cubicBezTo>
                  <a:pt x="2025" y="1237"/>
                  <a:pt x="2029" y="1241"/>
                  <a:pt x="2038" y="1241"/>
                </a:cubicBezTo>
                <a:cubicBezTo>
                  <a:pt x="2050" y="1237"/>
                  <a:pt x="2069" y="1221"/>
                  <a:pt x="2067" y="1196"/>
                </a:cubicBezTo>
                <a:cubicBezTo>
                  <a:pt x="2068" y="1183"/>
                  <a:pt x="2066" y="1169"/>
                  <a:pt x="2065" y="1154"/>
                </a:cubicBezTo>
                <a:cubicBezTo>
                  <a:pt x="2073" y="1170"/>
                  <a:pt x="2084" y="1176"/>
                  <a:pt x="2089" y="1179"/>
                </a:cubicBezTo>
                <a:cubicBezTo>
                  <a:pt x="2083" y="1172"/>
                  <a:pt x="2072" y="1147"/>
                  <a:pt x="2080" y="1116"/>
                </a:cubicBezTo>
                <a:cubicBezTo>
                  <a:pt x="2091" y="1109"/>
                  <a:pt x="2101" y="1100"/>
                  <a:pt x="2109" y="1086"/>
                </a:cubicBezTo>
                <a:cubicBezTo>
                  <a:pt x="2109" y="1085"/>
                  <a:pt x="2110" y="1084"/>
                  <a:pt x="2110" y="1083"/>
                </a:cubicBezTo>
                <a:cubicBezTo>
                  <a:pt x="2110" y="1084"/>
                  <a:pt x="2110" y="1084"/>
                  <a:pt x="2110" y="1084"/>
                </a:cubicBezTo>
                <a:cubicBezTo>
                  <a:pt x="2110" y="1084"/>
                  <a:pt x="2111" y="1083"/>
                  <a:pt x="2111" y="1081"/>
                </a:cubicBezTo>
                <a:cubicBezTo>
                  <a:pt x="2114" y="1076"/>
                  <a:pt x="2117" y="1070"/>
                  <a:pt x="2119" y="1064"/>
                </a:cubicBezTo>
                <a:cubicBezTo>
                  <a:pt x="2120" y="1061"/>
                  <a:pt x="2122" y="1058"/>
                  <a:pt x="2123" y="1054"/>
                </a:cubicBezTo>
                <a:cubicBezTo>
                  <a:pt x="2126" y="1067"/>
                  <a:pt x="2127" y="1080"/>
                  <a:pt x="2126" y="1090"/>
                </a:cubicBezTo>
                <a:cubicBezTo>
                  <a:pt x="2122" y="1120"/>
                  <a:pt x="2101" y="1131"/>
                  <a:pt x="2099" y="1134"/>
                </a:cubicBezTo>
                <a:cubicBezTo>
                  <a:pt x="2103" y="1132"/>
                  <a:pt x="2126" y="1126"/>
                  <a:pt x="2138" y="1093"/>
                </a:cubicBezTo>
                <a:cubicBezTo>
                  <a:pt x="2145" y="1072"/>
                  <a:pt x="2142" y="1047"/>
                  <a:pt x="2137" y="1021"/>
                </a:cubicBezTo>
                <a:cubicBezTo>
                  <a:pt x="2139" y="1016"/>
                  <a:pt x="2142" y="1011"/>
                  <a:pt x="2144" y="1005"/>
                </a:cubicBezTo>
                <a:cubicBezTo>
                  <a:pt x="2154" y="986"/>
                  <a:pt x="2158" y="961"/>
                  <a:pt x="2157" y="934"/>
                </a:cubicBezTo>
                <a:cubicBezTo>
                  <a:pt x="2160" y="936"/>
                  <a:pt x="2162" y="937"/>
                  <a:pt x="2162" y="936"/>
                </a:cubicBezTo>
                <a:cubicBezTo>
                  <a:pt x="2162" y="937"/>
                  <a:pt x="2159" y="935"/>
                  <a:pt x="2157" y="931"/>
                </a:cubicBezTo>
                <a:cubicBezTo>
                  <a:pt x="2155" y="917"/>
                  <a:pt x="2153" y="901"/>
                  <a:pt x="2148" y="886"/>
                </a:cubicBezTo>
                <a:cubicBezTo>
                  <a:pt x="2150" y="876"/>
                  <a:pt x="2155" y="864"/>
                  <a:pt x="2164" y="851"/>
                </a:cubicBezTo>
                <a:cubicBezTo>
                  <a:pt x="2177" y="824"/>
                  <a:pt x="2193" y="792"/>
                  <a:pt x="2203" y="752"/>
                </a:cubicBezTo>
                <a:cubicBezTo>
                  <a:pt x="2206" y="733"/>
                  <a:pt x="2213" y="705"/>
                  <a:pt x="2190" y="683"/>
                </a:cubicBezTo>
                <a:lnTo>
                  <a:pt x="2189" y="683"/>
                </a:lnTo>
                <a:cubicBezTo>
                  <a:pt x="2189" y="675"/>
                  <a:pt x="2186" y="666"/>
                  <a:pt x="2181" y="658"/>
                </a:cubicBezTo>
                <a:cubicBezTo>
                  <a:pt x="2174" y="647"/>
                  <a:pt x="2164" y="640"/>
                  <a:pt x="2153" y="636"/>
                </a:cubicBezTo>
                <a:cubicBezTo>
                  <a:pt x="2163" y="618"/>
                  <a:pt x="2171" y="594"/>
                  <a:pt x="2167" y="567"/>
                </a:cubicBezTo>
                <a:cubicBezTo>
                  <a:pt x="2166" y="557"/>
                  <a:pt x="2163" y="547"/>
                  <a:pt x="2158" y="539"/>
                </a:cubicBezTo>
                <a:cubicBezTo>
                  <a:pt x="2163" y="528"/>
                  <a:pt x="2161" y="521"/>
                  <a:pt x="2162" y="521"/>
                </a:cubicBezTo>
                <a:cubicBezTo>
                  <a:pt x="2161" y="520"/>
                  <a:pt x="2162" y="528"/>
                  <a:pt x="2157" y="536"/>
                </a:cubicBezTo>
                <a:cubicBezTo>
                  <a:pt x="2148" y="521"/>
                  <a:pt x="2135" y="508"/>
                  <a:pt x="2119" y="499"/>
                </a:cubicBezTo>
                <a:cubicBezTo>
                  <a:pt x="2119" y="499"/>
                  <a:pt x="2119" y="499"/>
                  <a:pt x="2119" y="499"/>
                </a:cubicBezTo>
                <a:cubicBezTo>
                  <a:pt x="2119" y="499"/>
                  <a:pt x="2119" y="499"/>
                  <a:pt x="2119" y="499"/>
                </a:cubicBezTo>
                <a:cubicBezTo>
                  <a:pt x="2129" y="475"/>
                  <a:pt x="2166" y="421"/>
                  <a:pt x="2121" y="379"/>
                </a:cubicBezTo>
                <a:cubicBezTo>
                  <a:pt x="2108" y="367"/>
                  <a:pt x="2093" y="360"/>
                  <a:pt x="2077" y="354"/>
                </a:cubicBezTo>
                <a:cubicBezTo>
                  <a:pt x="2081" y="350"/>
                  <a:pt x="2083" y="346"/>
                  <a:pt x="2084" y="345"/>
                </a:cubicBezTo>
                <a:cubicBezTo>
                  <a:pt x="2083" y="346"/>
                  <a:pt x="2079" y="350"/>
                  <a:pt x="2074" y="353"/>
                </a:cubicBezTo>
                <a:cubicBezTo>
                  <a:pt x="2064" y="349"/>
                  <a:pt x="2054" y="347"/>
                  <a:pt x="2044" y="344"/>
                </a:cubicBezTo>
                <a:cubicBezTo>
                  <a:pt x="2044" y="340"/>
                  <a:pt x="2045" y="337"/>
                  <a:pt x="2045" y="333"/>
                </a:cubicBezTo>
                <a:cubicBezTo>
                  <a:pt x="2047" y="332"/>
                  <a:pt x="2049" y="332"/>
                  <a:pt x="2049" y="332"/>
                </a:cubicBezTo>
                <a:cubicBezTo>
                  <a:pt x="2049" y="332"/>
                  <a:pt x="2047" y="332"/>
                  <a:pt x="2045" y="332"/>
                </a:cubicBezTo>
                <a:cubicBezTo>
                  <a:pt x="2046" y="306"/>
                  <a:pt x="2035" y="277"/>
                  <a:pt x="2013" y="257"/>
                </a:cubicBezTo>
                <a:cubicBezTo>
                  <a:pt x="1997" y="240"/>
                  <a:pt x="1975" y="231"/>
                  <a:pt x="1951" y="229"/>
                </a:cubicBezTo>
                <a:cubicBezTo>
                  <a:pt x="1952" y="224"/>
                  <a:pt x="1953" y="218"/>
                  <a:pt x="1953" y="212"/>
                </a:cubicBezTo>
                <a:cubicBezTo>
                  <a:pt x="1953" y="193"/>
                  <a:pt x="1951" y="166"/>
                  <a:pt x="1929" y="143"/>
                </a:cubicBezTo>
                <a:cubicBezTo>
                  <a:pt x="1916" y="131"/>
                  <a:pt x="1900" y="127"/>
                  <a:pt x="1884" y="128"/>
                </a:cubicBezTo>
                <a:cubicBezTo>
                  <a:pt x="1880" y="124"/>
                  <a:pt x="1877" y="121"/>
                  <a:pt x="1873" y="118"/>
                </a:cubicBezTo>
                <a:cubicBezTo>
                  <a:pt x="1854" y="98"/>
                  <a:pt x="1827" y="83"/>
                  <a:pt x="1797" y="80"/>
                </a:cubicBezTo>
                <a:cubicBezTo>
                  <a:pt x="1777" y="76"/>
                  <a:pt x="1758" y="79"/>
                  <a:pt x="1739" y="84"/>
                </a:cubicBezTo>
                <a:cubicBezTo>
                  <a:pt x="1719" y="58"/>
                  <a:pt x="1662" y="44"/>
                  <a:pt x="1621" y="71"/>
                </a:cubicBezTo>
                <a:cubicBezTo>
                  <a:pt x="1620" y="71"/>
                  <a:pt x="1620" y="71"/>
                  <a:pt x="1619" y="71"/>
                </a:cubicBezTo>
                <a:cubicBezTo>
                  <a:pt x="1616" y="64"/>
                  <a:pt x="1612" y="57"/>
                  <a:pt x="1606" y="51"/>
                </a:cubicBezTo>
                <a:cubicBezTo>
                  <a:pt x="1595" y="43"/>
                  <a:pt x="1584" y="38"/>
                  <a:pt x="1572" y="36"/>
                </a:cubicBezTo>
                <a:cubicBezTo>
                  <a:pt x="1565" y="27"/>
                  <a:pt x="1554" y="19"/>
                  <a:pt x="1535" y="14"/>
                </a:cubicBezTo>
                <a:cubicBezTo>
                  <a:pt x="1518" y="8"/>
                  <a:pt x="1493" y="16"/>
                  <a:pt x="1479" y="34"/>
                </a:cubicBezTo>
                <a:cubicBezTo>
                  <a:pt x="1448" y="23"/>
                  <a:pt x="1413" y="25"/>
                  <a:pt x="1392" y="42"/>
                </a:cubicBezTo>
                <a:cubicBezTo>
                  <a:pt x="1390" y="42"/>
                  <a:pt x="1389" y="42"/>
                  <a:pt x="1387" y="42"/>
                </a:cubicBezTo>
                <a:cubicBezTo>
                  <a:pt x="1377" y="42"/>
                  <a:pt x="1367" y="45"/>
                  <a:pt x="1357" y="48"/>
                </a:cubicBezTo>
                <a:cubicBezTo>
                  <a:pt x="1345" y="29"/>
                  <a:pt x="1328" y="15"/>
                  <a:pt x="1305" y="8"/>
                </a:cubicBezTo>
                <a:cubicBezTo>
                  <a:pt x="1263" y="0"/>
                  <a:pt x="1234" y="22"/>
                  <a:pt x="1216" y="47"/>
                </a:cubicBezTo>
                <a:cubicBezTo>
                  <a:pt x="1198" y="39"/>
                  <a:pt x="1179" y="37"/>
                  <a:pt x="1160" y="40"/>
                </a:cubicBezTo>
                <a:cubicBezTo>
                  <a:pt x="1154" y="42"/>
                  <a:pt x="1149" y="44"/>
                  <a:pt x="1144" y="47"/>
                </a:cubicBezTo>
                <a:cubicBezTo>
                  <a:pt x="1138" y="27"/>
                  <a:pt x="1149" y="10"/>
                  <a:pt x="1151" y="5"/>
                </a:cubicBezTo>
                <a:cubicBezTo>
                  <a:pt x="1147" y="9"/>
                  <a:pt x="1131" y="25"/>
                  <a:pt x="1137" y="51"/>
                </a:cubicBezTo>
                <a:cubicBezTo>
                  <a:pt x="1132" y="54"/>
                  <a:pt x="1128" y="58"/>
                  <a:pt x="1124" y="62"/>
                </a:cubicBezTo>
                <a:cubicBezTo>
                  <a:pt x="1122" y="62"/>
                  <a:pt x="1120" y="63"/>
                  <a:pt x="1119" y="63"/>
                </a:cubicBezTo>
                <a:cubicBezTo>
                  <a:pt x="1110" y="55"/>
                  <a:pt x="1096" y="48"/>
                  <a:pt x="1075" y="49"/>
                </a:cubicBezTo>
                <a:cubicBezTo>
                  <a:pt x="1050" y="50"/>
                  <a:pt x="1021" y="62"/>
                  <a:pt x="997" y="86"/>
                </a:cubicBezTo>
                <a:cubicBezTo>
                  <a:pt x="994" y="88"/>
                  <a:pt x="990" y="92"/>
                  <a:pt x="988" y="95"/>
                </a:cubicBezTo>
                <a:cubicBezTo>
                  <a:pt x="965" y="93"/>
                  <a:pt x="943" y="98"/>
                  <a:pt x="926" y="108"/>
                </a:cubicBezTo>
                <a:cubicBezTo>
                  <a:pt x="919" y="111"/>
                  <a:pt x="913" y="115"/>
                  <a:pt x="907" y="119"/>
                </a:cubicBezTo>
                <a:cubicBezTo>
                  <a:pt x="894" y="114"/>
                  <a:pt x="879" y="114"/>
                  <a:pt x="865" y="122"/>
                </a:cubicBezTo>
                <a:cubicBezTo>
                  <a:pt x="842" y="139"/>
                  <a:pt x="838" y="161"/>
                  <a:pt x="830" y="176"/>
                </a:cubicBezTo>
                <a:cubicBezTo>
                  <a:pt x="829" y="178"/>
                  <a:pt x="828" y="181"/>
                  <a:pt x="827" y="183"/>
                </a:cubicBezTo>
                <a:cubicBezTo>
                  <a:pt x="823" y="181"/>
                  <a:pt x="821" y="178"/>
                  <a:pt x="822" y="177"/>
                </a:cubicBezTo>
                <a:cubicBezTo>
                  <a:pt x="821" y="178"/>
                  <a:pt x="823" y="181"/>
                  <a:pt x="827" y="184"/>
                </a:cubicBezTo>
                <a:cubicBezTo>
                  <a:pt x="825" y="189"/>
                  <a:pt x="823" y="194"/>
                  <a:pt x="821" y="198"/>
                </a:cubicBezTo>
                <a:cubicBezTo>
                  <a:pt x="791" y="189"/>
                  <a:pt x="760" y="192"/>
                  <a:pt x="738" y="209"/>
                </a:cubicBezTo>
                <a:cubicBezTo>
                  <a:pt x="698" y="235"/>
                  <a:pt x="680" y="278"/>
                  <a:pt x="681" y="312"/>
                </a:cubicBezTo>
                <a:cubicBezTo>
                  <a:pt x="672" y="323"/>
                  <a:pt x="667" y="337"/>
                  <a:pt x="663" y="344"/>
                </a:cubicBezTo>
                <a:cubicBezTo>
                  <a:pt x="655" y="364"/>
                  <a:pt x="648" y="381"/>
                  <a:pt x="639" y="393"/>
                </a:cubicBezTo>
                <a:cubicBezTo>
                  <a:pt x="621" y="415"/>
                  <a:pt x="598" y="409"/>
                  <a:pt x="595" y="409"/>
                </a:cubicBezTo>
                <a:cubicBezTo>
                  <a:pt x="598" y="410"/>
                  <a:pt x="613" y="420"/>
                  <a:pt x="634" y="410"/>
                </a:cubicBezTo>
                <a:cubicBezTo>
                  <a:pt x="624" y="417"/>
                  <a:pt x="614" y="427"/>
                  <a:pt x="605" y="444"/>
                </a:cubicBezTo>
                <a:cubicBezTo>
                  <a:pt x="592" y="469"/>
                  <a:pt x="586" y="504"/>
                  <a:pt x="595" y="541"/>
                </a:cubicBezTo>
                <a:cubicBezTo>
                  <a:pt x="597" y="552"/>
                  <a:pt x="602" y="562"/>
                  <a:pt x="610" y="572"/>
                </a:cubicBezTo>
                <a:cubicBezTo>
                  <a:pt x="604" y="579"/>
                  <a:pt x="599" y="587"/>
                  <a:pt x="595" y="595"/>
                </a:cubicBezTo>
                <a:cubicBezTo>
                  <a:pt x="582" y="623"/>
                  <a:pt x="598" y="652"/>
                  <a:pt x="612" y="662"/>
                </a:cubicBezTo>
                <a:cubicBezTo>
                  <a:pt x="613" y="663"/>
                  <a:pt x="614" y="663"/>
                  <a:pt x="614" y="663"/>
                </a:cubicBezTo>
                <a:cubicBezTo>
                  <a:pt x="614" y="664"/>
                  <a:pt x="614" y="665"/>
                  <a:pt x="615" y="666"/>
                </a:cubicBezTo>
                <a:cubicBezTo>
                  <a:pt x="606" y="684"/>
                  <a:pt x="603" y="705"/>
                  <a:pt x="609" y="721"/>
                </a:cubicBezTo>
                <a:cubicBezTo>
                  <a:pt x="612" y="730"/>
                  <a:pt x="615" y="738"/>
                  <a:pt x="618" y="746"/>
                </a:cubicBezTo>
                <a:cubicBezTo>
                  <a:pt x="617" y="751"/>
                  <a:pt x="617" y="755"/>
                  <a:pt x="617" y="756"/>
                </a:cubicBezTo>
                <a:cubicBezTo>
                  <a:pt x="618" y="755"/>
                  <a:pt x="619" y="754"/>
                  <a:pt x="621" y="752"/>
                </a:cubicBezTo>
                <a:cubicBezTo>
                  <a:pt x="627" y="767"/>
                  <a:pt x="635" y="779"/>
                  <a:pt x="637" y="791"/>
                </a:cubicBezTo>
                <a:cubicBezTo>
                  <a:pt x="648" y="829"/>
                  <a:pt x="620" y="846"/>
                  <a:pt x="619" y="849"/>
                </a:cubicBezTo>
                <a:cubicBezTo>
                  <a:pt x="620" y="848"/>
                  <a:pt x="632" y="843"/>
                  <a:pt x="641" y="830"/>
                </a:cubicBezTo>
                <a:cubicBezTo>
                  <a:pt x="640" y="842"/>
                  <a:pt x="639" y="852"/>
                  <a:pt x="637" y="861"/>
                </a:cubicBezTo>
                <a:cubicBezTo>
                  <a:pt x="630" y="892"/>
                  <a:pt x="605" y="899"/>
                  <a:pt x="605" y="899"/>
                </a:cubicBezTo>
                <a:cubicBezTo>
                  <a:pt x="607" y="899"/>
                  <a:pt x="633" y="899"/>
                  <a:pt x="649" y="866"/>
                </a:cubicBezTo>
                <a:cubicBezTo>
                  <a:pt x="649" y="877"/>
                  <a:pt x="651" y="887"/>
                  <a:pt x="654" y="896"/>
                </a:cubicBezTo>
                <a:cubicBezTo>
                  <a:pt x="646" y="915"/>
                  <a:pt x="650" y="931"/>
                  <a:pt x="652" y="945"/>
                </a:cubicBezTo>
                <a:cubicBezTo>
                  <a:pt x="653" y="951"/>
                  <a:pt x="654" y="957"/>
                  <a:pt x="656" y="963"/>
                </a:cubicBezTo>
                <a:cubicBezTo>
                  <a:pt x="651" y="969"/>
                  <a:pt x="647" y="976"/>
                  <a:pt x="645" y="986"/>
                </a:cubicBezTo>
                <a:cubicBezTo>
                  <a:pt x="638" y="1020"/>
                  <a:pt x="656" y="1047"/>
                  <a:pt x="679" y="1070"/>
                </a:cubicBezTo>
                <a:cubicBezTo>
                  <a:pt x="678" y="1073"/>
                  <a:pt x="677" y="1076"/>
                  <a:pt x="677" y="1078"/>
                </a:cubicBezTo>
                <a:cubicBezTo>
                  <a:pt x="671" y="1090"/>
                  <a:pt x="660" y="1087"/>
                  <a:pt x="661" y="1089"/>
                </a:cubicBezTo>
                <a:cubicBezTo>
                  <a:pt x="661" y="1092"/>
                  <a:pt x="674" y="1088"/>
                  <a:pt x="683" y="1074"/>
                </a:cubicBezTo>
                <a:cubicBezTo>
                  <a:pt x="704" y="1095"/>
                  <a:pt x="730" y="1113"/>
                  <a:pt x="743" y="1130"/>
                </a:cubicBezTo>
                <a:cubicBezTo>
                  <a:pt x="745" y="1142"/>
                  <a:pt x="745" y="1153"/>
                  <a:pt x="742" y="1162"/>
                </a:cubicBezTo>
                <a:cubicBezTo>
                  <a:pt x="728" y="1187"/>
                  <a:pt x="711" y="1166"/>
                  <a:pt x="707" y="1159"/>
                </a:cubicBezTo>
                <a:cubicBezTo>
                  <a:pt x="708" y="1161"/>
                  <a:pt x="709" y="1166"/>
                  <a:pt x="712" y="1172"/>
                </a:cubicBezTo>
                <a:cubicBezTo>
                  <a:pt x="716" y="1183"/>
                  <a:pt x="742" y="1189"/>
                  <a:pt x="754" y="1168"/>
                </a:cubicBezTo>
                <a:cubicBezTo>
                  <a:pt x="755" y="1165"/>
                  <a:pt x="756" y="1162"/>
                  <a:pt x="757" y="1159"/>
                </a:cubicBezTo>
                <a:cubicBezTo>
                  <a:pt x="759" y="1173"/>
                  <a:pt x="755" y="1189"/>
                  <a:pt x="731" y="1203"/>
                </a:cubicBezTo>
                <a:cubicBezTo>
                  <a:pt x="752" y="1208"/>
                  <a:pt x="766" y="1195"/>
                  <a:pt x="775" y="1182"/>
                </a:cubicBezTo>
                <a:cubicBezTo>
                  <a:pt x="770" y="1203"/>
                  <a:pt x="757" y="1212"/>
                  <a:pt x="756" y="1214"/>
                </a:cubicBezTo>
                <a:cubicBezTo>
                  <a:pt x="759" y="1212"/>
                  <a:pt x="775" y="1208"/>
                  <a:pt x="787" y="1186"/>
                </a:cubicBezTo>
                <a:cubicBezTo>
                  <a:pt x="788" y="1183"/>
                  <a:pt x="790" y="1180"/>
                  <a:pt x="791" y="1177"/>
                </a:cubicBezTo>
                <a:cubicBezTo>
                  <a:pt x="797" y="1204"/>
                  <a:pt x="811" y="1254"/>
                  <a:pt x="825" y="1269"/>
                </a:cubicBezTo>
                <a:cubicBezTo>
                  <a:pt x="830" y="1275"/>
                  <a:pt x="852" y="1278"/>
                  <a:pt x="852" y="1278"/>
                </a:cubicBezTo>
                <a:cubicBezTo>
                  <a:pt x="852" y="1278"/>
                  <a:pt x="866" y="1361"/>
                  <a:pt x="881" y="1443"/>
                </a:cubicBezTo>
                <a:cubicBezTo>
                  <a:pt x="893" y="1508"/>
                  <a:pt x="909" y="1575"/>
                  <a:pt x="913" y="1612"/>
                </a:cubicBezTo>
                <a:cubicBezTo>
                  <a:pt x="922" y="1686"/>
                  <a:pt x="857" y="1809"/>
                  <a:pt x="812" y="1869"/>
                </a:cubicBezTo>
                <a:cubicBezTo>
                  <a:pt x="763" y="1935"/>
                  <a:pt x="697" y="1990"/>
                  <a:pt x="528" y="2066"/>
                </a:cubicBezTo>
                <a:cubicBezTo>
                  <a:pt x="369" y="2138"/>
                  <a:pt x="251" y="2158"/>
                  <a:pt x="118" y="2278"/>
                </a:cubicBezTo>
                <a:cubicBezTo>
                  <a:pt x="71" y="2320"/>
                  <a:pt x="32" y="2372"/>
                  <a:pt x="0" y="2426"/>
                </a:cubicBezTo>
                <a:lnTo>
                  <a:pt x="2410" y="2426"/>
                </a:lnTo>
                <a:cubicBezTo>
                  <a:pt x="2380" y="2382"/>
                  <a:pt x="2344" y="2339"/>
                  <a:pt x="2302" y="2301"/>
                </a:cubicBezTo>
                <a:close/>
                <a:moveTo>
                  <a:pt x="2153" y="847"/>
                </a:moveTo>
                <a:lnTo>
                  <a:pt x="2153" y="847"/>
                </a:lnTo>
                <a:cubicBezTo>
                  <a:pt x="2148" y="855"/>
                  <a:pt x="2144" y="863"/>
                  <a:pt x="2143" y="871"/>
                </a:cubicBezTo>
                <a:cubicBezTo>
                  <a:pt x="2140" y="865"/>
                  <a:pt x="2138" y="859"/>
                  <a:pt x="2135" y="854"/>
                </a:cubicBezTo>
                <a:cubicBezTo>
                  <a:pt x="2141" y="850"/>
                  <a:pt x="2149" y="845"/>
                  <a:pt x="2155" y="839"/>
                </a:cubicBezTo>
                <a:cubicBezTo>
                  <a:pt x="2154" y="841"/>
                  <a:pt x="2153" y="844"/>
                  <a:pt x="2153" y="847"/>
                </a:cubicBezTo>
                <a:close/>
                <a:moveTo>
                  <a:pt x="2183" y="717"/>
                </a:moveTo>
                <a:lnTo>
                  <a:pt x="2183" y="717"/>
                </a:lnTo>
                <a:cubicBezTo>
                  <a:pt x="2186" y="725"/>
                  <a:pt x="2185" y="735"/>
                  <a:pt x="2182" y="748"/>
                </a:cubicBezTo>
                <a:cubicBezTo>
                  <a:pt x="2181" y="754"/>
                  <a:pt x="2180" y="759"/>
                  <a:pt x="2179" y="764"/>
                </a:cubicBezTo>
                <a:cubicBezTo>
                  <a:pt x="2178" y="753"/>
                  <a:pt x="2175" y="743"/>
                  <a:pt x="2172" y="733"/>
                </a:cubicBezTo>
                <a:cubicBezTo>
                  <a:pt x="2176" y="729"/>
                  <a:pt x="2180" y="723"/>
                  <a:pt x="2183" y="717"/>
                </a:cubicBezTo>
                <a:close/>
                <a:moveTo>
                  <a:pt x="2171" y="701"/>
                </a:moveTo>
                <a:lnTo>
                  <a:pt x="2171" y="701"/>
                </a:lnTo>
                <a:cubicBezTo>
                  <a:pt x="2170" y="707"/>
                  <a:pt x="2168" y="712"/>
                  <a:pt x="2166" y="718"/>
                </a:cubicBezTo>
                <a:cubicBezTo>
                  <a:pt x="2163" y="710"/>
                  <a:pt x="2159" y="703"/>
                  <a:pt x="2155" y="697"/>
                </a:cubicBezTo>
                <a:cubicBezTo>
                  <a:pt x="2161" y="697"/>
                  <a:pt x="2166" y="699"/>
                  <a:pt x="2171" y="701"/>
                </a:cubicBezTo>
                <a:close/>
                <a:moveTo>
                  <a:pt x="2145" y="573"/>
                </a:moveTo>
                <a:lnTo>
                  <a:pt x="2145" y="573"/>
                </a:lnTo>
                <a:cubicBezTo>
                  <a:pt x="2150" y="593"/>
                  <a:pt x="2147" y="615"/>
                  <a:pt x="2139" y="633"/>
                </a:cubicBezTo>
                <a:lnTo>
                  <a:pt x="2139" y="633"/>
                </a:lnTo>
                <a:cubicBezTo>
                  <a:pt x="2143" y="616"/>
                  <a:pt x="2146" y="594"/>
                  <a:pt x="2145" y="573"/>
                </a:cubicBezTo>
                <a:close/>
                <a:moveTo>
                  <a:pt x="2137" y="660"/>
                </a:moveTo>
                <a:lnTo>
                  <a:pt x="2137" y="660"/>
                </a:lnTo>
                <a:cubicBezTo>
                  <a:pt x="2138" y="659"/>
                  <a:pt x="2138" y="658"/>
                  <a:pt x="2139" y="658"/>
                </a:cubicBezTo>
                <a:cubicBezTo>
                  <a:pt x="2149" y="659"/>
                  <a:pt x="2158" y="663"/>
                  <a:pt x="2163" y="670"/>
                </a:cubicBezTo>
                <a:cubicBezTo>
                  <a:pt x="2164" y="671"/>
                  <a:pt x="2165" y="672"/>
                  <a:pt x="2166" y="673"/>
                </a:cubicBezTo>
                <a:cubicBezTo>
                  <a:pt x="2156" y="671"/>
                  <a:pt x="2147" y="672"/>
                  <a:pt x="2138" y="674"/>
                </a:cubicBezTo>
                <a:cubicBezTo>
                  <a:pt x="2135" y="670"/>
                  <a:pt x="2133" y="668"/>
                  <a:pt x="2131" y="666"/>
                </a:cubicBezTo>
                <a:cubicBezTo>
                  <a:pt x="2133" y="664"/>
                  <a:pt x="2135" y="662"/>
                  <a:pt x="2137" y="660"/>
                </a:cubicBezTo>
                <a:close/>
                <a:moveTo>
                  <a:pt x="2133" y="998"/>
                </a:moveTo>
                <a:lnTo>
                  <a:pt x="2133" y="998"/>
                </a:lnTo>
                <a:cubicBezTo>
                  <a:pt x="2133" y="998"/>
                  <a:pt x="2132" y="997"/>
                  <a:pt x="2132" y="996"/>
                </a:cubicBezTo>
                <a:cubicBezTo>
                  <a:pt x="2135" y="948"/>
                  <a:pt x="2126" y="902"/>
                  <a:pt x="2120" y="878"/>
                </a:cubicBezTo>
                <a:cubicBezTo>
                  <a:pt x="2140" y="921"/>
                  <a:pt x="2143" y="963"/>
                  <a:pt x="2133" y="998"/>
                </a:cubicBezTo>
                <a:close/>
                <a:moveTo>
                  <a:pt x="2087" y="383"/>
                </a:moveTo>
                <a:lnTo>
                  <a:pt x="2087" y="383"/>
                </a:lnTo>
                <a:cubicBezTo>
                  <a:pt x="2094" y="386"/>
                  <a:pt x="2101" y="390"/>
                  <a:pt x="2107" y="395"/>
                </a:cubicBezTo>
                <a:cubicBezTo>
                  <a:pt x="2132" y="415"/>
                  <a:pt x="2126" y="442"/>
                  <a:pt x="2117" y="468"/>
                </a:cubicBezTo>
                <a:cubicBezTo>
                  <a:pt x="2113" y="451"/>
                  <a:pt x="2106" y="430"/>
                  <a:pt x="2089" y="409"/>
                </a:cubicBezTo>
                <a:cubicBezTo>
                  <a:pt x="2086" y="406"/>
                  <a:pt x="2083" y="402"/>
                  <a:pt x="2079" y="399"/>
                </a:cubicBezTo>
                <a:cubicBezTo>
                  <a:pt x="2094" y="408"/>
                  <a:pt x="2102" y="418"/>
                  <a:pt x="2102" y="419"/>
                </a:cubicBezTo>
                <a:cubicBezTo>
                  <a:pt x="2103" y="421"/>
                  <a:pt x="2102" y="401"/>
                  <a:pt x="2087" y="383"/>
                </a:cubicBezTo>
                <a:close/>
                <a:moveTo>
                  <a:pt x="2009" y="329"/>
                </a:moveTo>
                <a:lnTo>
                  <a:pt x="2009" y="329"/>
                </a:lnTo>
                <a:cubicBezTo>
                  <a:pt x="2005" y="320"/>
                  <a:pt x="2001" y="310"/>
                  <a:pt x="1996" y="300"/>
                </a:cubicBezTo>
                <a:cubicBezTo>
                  <a:pt x="2000" y="302"/>
                  <a:pt x="2003" y="305"/>
                  <a:pt x="2006" y="308"/>
                </a:cubicBezTo>
                <a:cubicBezTo>
                  <a:pt x="2014" y="316"/>
                  <a:pt x="2018" y="324"/>
                  <a:pt x="2021" y="331"/>
                </a:cubicBezTo>
                <a:cubicBezTo>
                  <a:pt x="2017" y="330"/>
                  <a:pt x="2013" y="330"/>
                  <a:pt x="2009" y="329"/>
                </a:cubicBezTo>
                <a:close/>
                <a:moveTo>
                  <a:pt x="2019" y="338"/>
                </a:moveTo>
                <a:lnTo>
                  <a:pt x="2019" y="338"/>
                </a:lnTo>
                <a:cubicBezTo>
                  <a:pt x="2021" y="338"/>
                  <a:pt x="2022" y="338"/>
                  <a:pt x="2024" y="338"/>
                </a:cubicBezTo>
                <a:cubicBezTo>
                  <a:pt x="2024" y="338"/>
                  <a:pt x="2024" y="339"/>
                  <a:pt x="2024" y="340"/>
                </a:cubicBezTo>
                <a:cubicBezTo>
                  <a:pt x="2022" y="339"/>
                  <a:pt x="2021" y="339"/>
                  <a:pt x="2019" y="338"/>
                </a:cubicBezTo>
                <a:close/>
                <a:moveTo>
                  <a:pt x="2043" y="369"/>
                </a:moveTo>
                <a:lnTo>
                  <a:pt x="2043" y="369"/>
                </a:lnTo>
                <a:lnTo>
                  <a:pt x="2043" y="369"/>
                </a:lnTo>
                <a:cubicBezTo>
                  <a:pt x="2043" y="369"/>
                  <a:pt x="2043" y="369"/>
                  <a:pt x="2042" y="369"/>
                </a:cubicBezTo>
                <a:cubicBezTo>
                  <a:pt x="2043" y="369"/>
                  <a:pt x="2043" y="369"/>
                  <a:pt x="2043" y="369"/>
                </a:cubicBezTo>
                <a:close/>
                <a:moveTo>
                  <a:pt x="2043" y="1136"/>
                </a:moveTo>
                <a:lnTo>
                  <a:pt x="2043" y="1136"/>
                </a:lnTo>
                <a:cubicBezTo>
                  <a:pt x="2048" y="1159"/>
                  <a:pt x="2053" y="1179"/>
                  <a:pt x="2054" y="1196"/>
                </a:cubicBezTo>
                <a:cubicBezTo>
                  <a:pt x="2059" y="1218"/>
                  <a:pt x="2047" y="1230"/>
                  <a:pt x="2037" y="1237"/>
                </a:cubicBezTo>
                <a:cubicBezTo>
                  <a:pt x="2030" y="1239"/>
                  <a:pt x="2025" y="1236"/>
                  <a:pt x="2022" y="1235"/>
                </a:cubicBezTo>
                <a:cubicBezTo>
                  <a:pt x="2025" y="1203"/>
                  <a:pt x="2025" y="1166"/>
                  <a:pt x="2039" y="1138"/>
                </a:cubicBezTo>
                <a:cubicBezTo>
                  <a:pt x="2040" y="1138"/>
                  <a:pt x="2042" y="1137"/>
                  <a:pt x="2043" y="1136"/>
                </a:cubicBezTo>
                <a:close/>
                <a:moveTo>
                  <a:pt x="2028" y="340"/>
                </a:moveTo>
                <a:lnTo>
                  <a:pt x="2028" y="340"/>
                </a:lnTo>
                <a:cubicBezTo>
                  <a:pt x="2028" y="340"/>
                  <a:pt x="2027" y="340"/>
                  <a:pt x="2027" y="340"/>
                </a:cubicBezTo>
                <a:lnTo>
                  <a:pt x="2027" y="337"/>
                </a:lnTo>
                <a:cubicBezTo>
                  <a:pt x="2027" y="337"/>
                  <a:pt x="2028" y="337"/>
                  <a:pt x="2028" y="337"/>
                </a:cubicBezTo>
                <a:cubicBezTo>
                  <a:pt x="2028" y="338"/>
                  <a:pt x="2028" y="339"/>
                  <a:pt x="2028" y="340"/>
                </a:cubicBezTo>
                <a:close/>
                <a:moveTo>
                  <a:pt x="1998" y="272"/>
                </a:moveTo>
                <a:lnTo>
                  <a:pt x="1998" y="272"/>
                </a:lnTo>
                <a:cubicBezTo>
                  <a:pt x="2018" y="288"/>
                  <a:pt x="2027" y="310"/>
                  <a:pt x="2028" y="331"/>
                </a:cubicBezTo>
                <a:lnTo>
                  <a:pt x="2026" y="331"/>
                </a:lnTo>
                <a:cubicBezTo>
                  <a:pt x="2026" y="323"/>
                  <a:pt x="2023" y="312"/>
                  <a:pt x="2016" y="300"/>
                </a:cubicBezTo>
                <a:cubicBezTo>
                  <a:pt x="2009" y="288"/>
                  <a:pt x="1996" y="277"/>
                  <a:pt x="1980" y="269"/>
                </a:cubicBezTo>
                <a:cubicBezTo>
                  <a:pt x="1977" y="265"/>
                  <a:pt x="1974" y="260"/>
                  <a:pt x="1970" y="256"/>
                </a:cubicBezTo>
                <a:cubicBezTo>
                  <a:pt x="1980" y="259"/>
                  <a:pt x="1990" y="265"/>
                  <a:pt x="1998" y="272"/>
                </a:cubicBezTo>
                <a:close/>
                <a:moveTo>
                  <a:pt x="1964" y="285"/>
                </a:moveTo>
                <a:lnTo>
                  <a:pt x="1964" y="285"/>
                </a:lnTo>
                <a:cubicBezTo>
                  <a:pt x="1971" y="296"/>
                  <a:pt x="1978" y="309"/>
                  <a:pt x="1984" y="320"/>
                </a:cubicBezTo>
                <a:cubicBezTo>
                  <a:pt x="1973" y="315"/>
                  <a:pt x="1960" y="308"/>
                  <a:pt x="1954" y="301"/>
                </a:cubicBezTo>
                <a:cubicBezTo>
                  <a:pt x="1951" y="296"/>
                  <a:pt x="1950" y="291"/>
                  <a:pt x="1946" y="283"/>
                </a:cubicBezTo>
                <a:cubicBezTo>
                  <a:pt x="1952" y="283"/>
                  <a:pt x="1958" y="284"/>
                  <a:pt x="1964" y="285"/>
                </a:cubicBezTo>
                <a:close/>
                <a:moveTo>
                  <a:pt x="1940" y="213"/>
                </a:moveTo>
                <a:lnTo>
                  <a:pt x="1940" y="213"/>
                </a:lnTo>
                <a:cubicBezTo>
                  <a:pt x="1941" y="219"/>
                  <a:pt x="1941" y="224"/>
                  <a:pt x="1942" y="228"/>
                </a:cubicBezTo>
                <a:cubicBezTo>
                  <a:pt x="1939" y="228"/>
                  <a:pt x="1936" y="229"/>
                  <a:pt x="1933" y="229"/>
                </a:cubicBezTo>
                <a:cubicBezTo>
                  <a:pt x="1933" y="229"/>
                  <a:pt x="1932" y="229"/>
                  <a:pt x="1932" y="229"/>
                </a:cubicBezTo>
                <a:cubicBezTo>
                  <a:pt x="1927" y="207"/>
                  <a:pt x="1918" y="185"/>
                  <a:pt x="1901" y="167"/>
                </a:cubicBezTo>
                <a:cubicBezTo>
                  <a:pt x="1900" y="162"/>
                  <a:pt x="1898" y="157"/>
                  <a:pt x="1897" y="152"/>
                </a:cubicBezTo>
                <a:cubicBezTo>
                  <a:pt x="1923" y="158"/>
                  <a:pt x="1940" y="186"/>
                  <a:pt x="1940" y="213"/>
                </a:cubicBezTo>
                <a:close/>
                <a:moveTo>
                  <a:pt x="1936" y="312"/>
                </a:moveTo>
                <a:lnTo>
                  <a:pt x="1936" y="312"/>
                </a:lnTo>
                <a:lnTo>
                  <a:pt x="1936" y="312"/>
                </a:lnTo>
                <a:lnTo>
                  <a:pt x="1936" y="312"/>
                </a:lnTo>
                <a:lnTo>
                  <a:pt x="1936" y="312"/>
                </a:lnTo>
                <a:close/>
                <a:moveTo>
                  <a:pt x="1908" y="1287"/>
                </a:moveTo>
                <a:lnTo>
                  <a:pt x="1908" y="1287"/>
                </a:lnTo>
                <a:cubicBezTo>
                  <a:pt x="1905" y="1291"/>
                  <a:pt x="1901" y="1295"/>
                  <a:pt x="1898" y="1299"/>
                </a:cubicBezTo>
                <a:cubicBezTo>
                  <a:pt x="1898" y="1291"/>
                  <a:pt x="1898" y="1286"/>
                  <a:pt x="1898" y="1286"/>
                </a:cubicBezTo>
                <a:cubicBezTo>
                  <a:pt x="1898" y="1286"/>
                  <a:pt x="1902" y="1287"/>
                  <a:pt x="1908" y="1287"/>
                </a:cubicBezTo>
                <a:close/>
                <a:moveTo>
                  <a:pt x="1894" y="1318"/>
                </a:moveTo>
                <a:lnTo>
                  <a:pt x="1894" y="1318"/>
                </a:lnTo>
                <a:cubicBezTo>
                  <a:pt x="1908" y="1314"/>
                  <a:pt x="1925" y="1306"/>
                  <a:pt x="1940" y="1287"/>
                </a:cubicBezTo>
                <a:cubicBezTo>
                  <a:pt x="1943" y="1287"/>
                  <a:pt x="1946" y="1287"/>
                  <a:pt x="1949" y="1286"/>
                </a:cubicBezTo>
                <a:cubicBezTo>
                  <a:pt x="1941" y="1307"/>
                  <a:pt x="1929" y="1324"/>
                  <a:pt x="1915" y="1333"/>
                </a:cubicBezTo>
                <a:cubicBezTo>
                  <a:pt x="1903" y="1342"/>
                  <a:pt x="1891" y="1346"/>
                  <a:pt x="1883" y="1349"/>
                </a:cubicBezTo>
                <a:cubicBezTo>
                  <a:pt x="1888" y="1338"/>
                  <a:pt x="1892" y="1327"/>
                  <a:pt x="1894" y="1318"/>
                </a:cubicBezTo>
                <a:close/>
                <a:moveTo>
                  <a:pt x="1859" y="133"/>
                </a:moveTo>
                <a:lnTo>
                  <a:pt x="1859" y="133"/>
                </a:lnTo>
                <a:cubicBezTo>
                  <a:pt x="1858" y="134"/>
                  <a:pt x="1856" y="135"/>
                  <a:pt x="1854" y="135"/>
                </a:cubicBezTo>
                <a:cubicBezTo>
                  <a:pt x="1839" y="129"/>
                  <a:pt x="1823" y="126"/>
                  <a:pt x="1807" y="124"/>
                </a:cubicBezTo>
                <a:cubicBezTo>
                  <a:pt x="1826" y="121"/>
                  <a:pt x="1845" y="125"/>
                  <a:pt x="1859" y="133"/>
                </a:cubicBezTo>
                <a:close/>
                <a:moveTo>
                  <a:pt x="1794" y="101"/>
                </a:moveTo>
                <a:lnTo>
                  <a:pt x="1794" y="101"/>
                </a:lnTo>
                <a:cubicBezTo>
                  <a:pt x="1797" y="101"/>
                  <a:pt x="1799" y="101"/>
                  <a:pt x="1801" y="101"/>
                </a:cubicBezTo>
                <a:cubicBezTo>
                  <a:pt x="1785" y="104"/>
                  <a:pt x="1770" y="110"/>
                  <a:pt x="1756" y="118"/>
                </a:cubicBezTo>
                <a:cubicBezTo>
                  <a:pt x="1755" y="114"/>
                  <a:pt x="1753" y="109"/>
                  <a:pt x="1751" y="105"/>
                </a:cubicBezTo>
                <a:cubicBezTo>
                  <a:pt x="1766" y="101"/>
                  <a:pt x="1780" y="99"/>
                  <a:pt x="1794" y="101"/>
                </a:cubicBezTo>
                <a:close/>
                <a:moveTo>
                  <a:pt x="1695" y="136"/>
                </a:moveTo>
                <a:lnTo>
                  <a:pt x="1695" y="136"/>
                </a:lnTo>
                <a:cubicBezTo>
                  <a:pt x="1700" y="134"/>
                  <a:pt x="1705" y="129"/>
                  <a:pt x="1708" y="125"/>
                </a:cubicBezTo>
                <a:cubicBezTo>
                  <a:pt x="1708" y="125"/>
                  <a:pt x="1709" y="125"/>
                  <a:pt x="1709" y="124"/>
                </a:cubicBezTo>
                <a:cubicBezTo>
                  <a:pt x="1711" y="127"/>
                  <a:pt x="1714" y="129"/>
                  <a:pt x="1716" y="131"/>
                </a:cubicBezTo>
                <a:cubicBezTo>
                  <a:pt x="1707" y="133"/>
                  <a:pt x="1700" y="135"/>
                  <a:pt x="1695" y="136"/>
                </a:cubicBezTo>
                <a:close/>
                <a:moveTo>
                  <a:pt x="1742" y="108"/>
                </a:moveTo>
                <a:lnTo>
                  <a:pt x="1742" y="108"/>
                </a:lnTo>
                <a:cubicBezTo>
                  <a:pt x="1745" y="113"/>
                  <a:pt x="1748" y="117"/>
                  <a:pt x="1749" y="122"/>
                </a:cubicBezTo>
                <a:cubicBezTo>
                  <a:pt x="1747" y="123"/>
                  <a:pt x="1745" y="125"/>
                  <a:pt x="1743" y="126"/>
                </a:cubicBezTo>
                <a:cubicBezTo>
                  <a:pt x="1736" y="127"/>
                  <a:pt x="1729" y="128"/>
                  <a:pt x="1723" y="129"/>
                </a:cubicBezTo>
                <a:cubicBezTo>
                  <a:pt x="1721" y="126"/>
                  <a:pt x="1720" y="123"/>
                  <a:pt x="1717" y="120"/>
                </a:cubicBezTo>
                <a:cubicBezTo>
                  <a:pt x="1725" y="115"/>
                  <a:pt x="1734" y="111"/>
                  <a:pt x="1742" y="108"/>
                </a:cubicBezTo>
                <a:close/>
                <a:moveTo>
                  <a:pt x="1725" y="89"/>
                </a:moveTo>
                <a:lnTo>
                  <a:pt x="1725" y="89"/>
                </a:lnTo>
                <a:cubicBezTo>
                  <a:pt x="1721" y="91"/>
                  <a:pt x="1718" y="92"/>
                  <a:pt x="1715" y="93"/>
                </a:cubicBezTo>
                <a:cubicBezTo>
                  <a:pt x="1712" y="82"/>
                  <a:pt x="1701" y="78"/>
                  <a:pt x="1702" y="81"/>
                </a:cubicBezTo>
                <a:cubicBezTo>
                  <a:pt x="1703" y="80"/>
                  <a:pt x="1711" y="86"/>
                  <a:pt x="1709" y="97"/>
                </a:cubicBezTo>
                <a:cubicBezTo>
                  <a:pt x="1706" y="98"/>
                  <a:pt x="1704" y="99"/>
                  <a:pt x="1702" y="100"/>
                </a:cubicBezTo>
                <a:cubicBezTo>
                  <a:pt x="1695" y="93"/>
                  <a:pt x="1684" y="84"/>
                  <a:pt x="1672" y="78"/>
                </a:cubicBezTo>
                <a:cubicBezTo>
                  <a:pt x="1692" y="76"/>
                  <a:pt x="1711" y="80"/>
                  <a:pt x="1725" y="89"/>
                </a:cubicBezTo>
                <a:close/>
                <a:moveTo>
                  <a:pt x="1688" y="108"/>
                </a:moveTo>
                <a:lnTo>
                  <a:pt x="1688" y="108"/>
                </a:lnTo>
                <a:cubicBezTo>
                  <a:pt x="1683" y="112"/>
                  <a:pt x="1678" y="115"/>
                  <a:pt x="1673" y="119"/>
                </a:cubicBezTo>
                <a:cubicBezTo>
                  <a:pt x="1670" y="118"/>
                  <a:pt x="1668" y="117"/>
                  <a:pt x="1666" y="116"/>
                </a:cubicBezTo>
                <a:cubicBezTo>
                  <a:pt x="1662" y="111"/>
                  <a:pt x="1656" y="105"/>
                  <a:pt x="1650" y="100"/>
                </a:cubicBezTo>
                <a:cubicBezTo>
                  <a:pt x="1648" y="97"/>
                  <a:pt x="1646" y="94"/>
                  <a:pt x="1644" y="92"/>
                </a:cubicBezTo>
                <a:cubicBezTo>
                  <a:pt x="1660" y="93"/>
                  <a:pt x="1676" y="100"/>
                  <a:pt x="1688" y="108"/>
                </a:cubicBezTo>
                <a:close/>
                <a:moveTo>
                  <a:pt x="642" y="457"/>
                </a:moveTo>
                <a:lnTo>
                  <a:pt x="642" y="457"/>
                </a:lnTo>
                <a:cubicBezTo>
                  <a:pt x="640" y="474"/>
                  <a:pt x="640" y="489"/>
                  <a:pt x="641" y="503"/>
                </a:cubicBezTo>
                <a:cubicBezTo>
                  <a:pt x="642" y="514"/>
                  <a:pt x="643" y="523"/>
                  <a:pt x="645" y="531"/>
                </a:cubicBezTo>
                <a:cubicBezTo>
                  <a:pt x="645" y="534"/>
                  <a:pt x="645" y="537"/>
                  <a:pt x="645" y="540"/>
                </a:cubicBezTo>
                <a:cubicBezTo>
                  <a:pt x="644" y="540"/>
                  <a:pt x="643" y="541"/>
                  <a:pt x="642" y="542"/>
                </a:cubicBezTo>
                <a:cubicBezTo>
                  <a:pt x="639" y="516"/>
                  <a:pt x="633" y="486"/>
                  <a:pt x="642" y="457"/>
                </a:cubicBezTo>
                <a:close/>
                <a:moveTo>
                  <a:pt x="616" y="449"/>
                </a:moveTo>
                <a:lnTo>
                  <a:pt x="616" y="449"/>
                </a:lnTo>
                <a:cubicBezTo>
                  <a:pt x="621" y="438"/>
                  <a:pt x="626" y="430"/>
                  <a:pt x="632" y="423"/>
                </a:cubicBezTo>
                <a:cubicBezTo>
                  <a:pt x="629" y="429"/>
                  <a:pt x="626" y="435"/>
                  <a:pt x="624" y="441"/>
                </a:cubicBezTo>
                <a:cubicBezTo>
                  <a:pt x="611" y="483"/>
                  <a:pt x="624" y="520"/>
                  <a:pt x="630" y="548"/>
                </a:cubicBezTo>
                <a:cubicBezTo>
                  <a:pt x="631" y="549"/>
                  <a:pt x="631" y="550"/>
                  <a:pt x="631" y="551"/>
                </a:cubicBezTo>
                <a:cubicBezTo>
                  <a:pt x="629" y="552"/>
                  <a:pt x="628" y="553"/>
                  <a:pt x="626" y="555"/>
                </a:cubicBezTo>
                <a:cubicBezTo>
                  <a:pt x="605" y="524"/>
                  <a:pt x="604" y="474"/>
                  <a:pt x="616" y="449"/>
                </a:cubicBezTo>
                <a:close/>
                <a:moveTo>
                  <a:pt x="613" y="643"/>
                </a:moveTo>
                <a:lnTo>
                  <a:pt x="613" y="643"/>
                </a:lnTo>
                <a:cubicBezTo>
                  <a:pt x="604" y="627"/>
                  <a:pt x="611" y="607"/>
                  <a:pt x="626" y="589"/>
                </a:cubicBezTo>
                <a:cubicBezTo>
                  <a:pt x="626" y="589"/>
                  <a:pt x="627" y="589"/>
                  <a:pt x="627" y="589"/>
                </a:cubicBezTo>
                <a:cubicBezTo>
                  <a:pt x="621" y="605"/>
                  <a:pt x="615" y="625"/>
                  <a:pt x="613" y="643"/>
                </a:cubicBezTo>
                <a:close/>
                <a:moveTo>
                  <a:pt x="630" y="697"/>
                </a:moveTo>
                <a:lnTo>
                  <a:pt x="630" y="697"/>
                </a:lnTo>
                <a:cubicBezTo>
                  <a:pt x="633" y="700"/>
                  <a:pt x="636" y="703"/>
                  <a:pt x="639" y="706"/>
                </a:cubicBezTo>
                <a:cubicBezTo>
                  <a:pt x="636" y="709"/>
                  <a:pt x="633" y="712"/>
                  <a:pt x="630" y="714"/>
                </a:cubicBezTo>
                <a:cubicBezTo>
                  <a:pt x="630" y="709"/>
                  <a:pt x="629" y="703"/>
                  <a:pt x="630" y="697"/>
                </a:cubicBezTo>
                <a:close/>
                <a:moveTo>
                  <a:pt x="647" y="773"/>
                </a:moveTo>
                <a:lnTo>
                  <a:pt x="647" y="773"/>
                </a:lnTo>
                <a:cubicBezTo>
                  <a:pt x="647" y="774"/>
                  <a:pt x="647" y="774"/>
                  <a:pt x="646" y="775"/>
                </a:cubicBezTo>
                <a:cubicBezTo>
                  <a:pt x="643" y="762"/>
                  <a:pt x="638" y="749"/>
                  <a:pt x="635" y="736"/>
                </a:cubicBezTo>
                <a:cubicBezTo>
                  <a:pt x="639" y="732"/>
                  <a:pt x="643" y="729"/>
                  <a:pt x="648" y="726"/>
                </a:cubicBezTo>
                <a:cubicBezTo>
                  <a:pt x="641" y="745"/>
                  <a:pt x="642" y="761"/>
                  <a:pt x="647" y="773"/>
                </a:cubicBezTo>
                <a:close/>
                <a:moveTo>
                  <a:pt x="682" y="354"/>
                </a:moveTo>
                <a:lnTo>
                  <a:pt x="682" y="354"/>
                </a:lnTo>
                <a:cubicBezTo>
                  <a:pt x="682" y="360"/>
                  <a:pt x="682" y="365"/>
                  <a:pt x="683" y="370"/>
                </a:cubicBezTo>
                <a:cubicBezTo>
                  <a:pt x="678" y="371"/>
                  <a:pt x="674" y="372"/>
                  <a:pt x="670" y="374"/>
                </a:cubicBezTo>
                <a:cubicBezTo>
                  <a:pt x="674" y="367"/>
                  <a:pt x="678" y="361"/>
                  <a:pt x="682" y="354"/>
                </a:cubicBezTo>
                <a:close/>
                <a:moveTo>
                  <a:pt x="674" y="948"/>
                </a:moveTo>
                <a:lnTo>
                  <a:pt x="674" y="948"/>
                </a:lnTo>
                <a:cubicBezTo>
                  <a:pt x="674" y="946"/>
                  <a:pt x="673" y="944"/>
                  <a:pt x="673" y="942"/>
                </a:cubicBezTo>
                <a:cubicBezTo>
                  <a:pt x="672" y="936"/>
                  <a:pt x="672" y="931"/>
                  <a:pt x="672" y="926"/>
                </a:cubicBezTo>
                <a:cubicBezTo>
                  <a:pt x="678" y="931"/>
                  <a:pt x="683" y="934"/>
                  <a:pt x="688" y="936"/>
                </a:cubicBezTo>
                <a:cubicBezTo>
                  <a:pt x="685" y="940"/>
                  <a:pt x="680" y="944"/>
                  <a:pt x="674" y="948"/>
                </a:cubicBezTo>
                <a:close/>
                <a:moveTo>
                  <a:pt x="673" y="913"/>
                </a:moveTo>
                <a:lnTo>
                  <a:pt x="673" y="913"/>
                </a:lnTo>
                <a:cubicBezTo>
                  <a:pt x="674" y="908"/>
                  <a:pt x="677" y="904"/>
                  <a:pt x="680" y="902"/>
                </a:cubicBezTo>
                <a:cubicBezTo>
                  <a:pt x="682" y="910"/>
                  <a:pt x="685" y="918"/>
                  <a:pt x="690" y="927"/>
                </a:cubicBezTo>
                <a:cubicBezTo>
                  <a:pt x="691" y="929"/>
                  <a:pt x="691" y="931"/>
                  <a:pt x="690" y="933"/>
                </a:cubicBezTo>
                <a:cubicBezTo>
                  <a:pt x="685" y="929"/>
                  <a:pt x="678" y="923"/>
                  <a:pt x="673" y="913"/>
                </a:cubicBezTo>
                <a:close/>
                <a:moveTo>
                  <a:pt x="676" y="877"/>
                </a:moveTo>
                <a:lnTo>
                  <a:pt x="676" y="877"/>
                </a:lnTo>
                <a:cubicBezTo>
                  <a:pt x="673" y="878"/>
                  <a:pt x="669" y="879"/>
                  <a:pt x="666" y="881"/>
                </a:cubicBezTo>
                <a:cubicBezTo>
                  <a:pt x="665" y="858"/>
                  <a:pt x="675" y="826"/>
                  <a:pt x="691" y="816"/>
                </a:cubicBezTo>
                <a:cubicBezTo>
                  <a:pt x="692" y="816"/>
                  <a:pt x="693" y="816"/>
                  <a:pt x="693" y="816"/>
                </a:cubicBezTo>
                <a:cubicBezTo>
                  <a:pt x="693" y="816"/>
                  <a:pt x="675" y="839"/>
                  <a:pt x="676" y="877"/>
                </a:cubicBezTo>
                <a:close/>
                <a:moveTo>
                  <a:pt x="662" y="812"/>
                </a:moveTo>
                <a:lnTo>
                  <a:pt x="662" y="812"/>
                </a:lnTo>
                <a:cubicBezTo>
                  <a:pt x="663" y="807"/>
                  <a:pt x="664" y="803"/>
                  <a:pt x="665" y="798"/>
                </a:cubicBezTo>
                <a:cubicBezTo>
                  <a:pt x="666" y="800"/>
                  <a:pt x="668" y="801"/>
                  <a:pt x="670" y="802"/>
                </a:cubicBezTo>
                <a:cubicBezTo>
                  <a:pt x="667" y="806"/>
                  <a:pt x="664" y="809"/>
                  <a:pt x="662" y="812"/>
                </a:cubicBezTo>
                <a:close/>
                <a:moveTo>
                  <a:pt x="661" y="454"/>
                </a:moveTo>
                <a:lnTo>
                  <a:pt x="661" y="454"/>
                </a:lnTo>
                <a:cubicBezTo>
                  <a:pt x="668" y="432"/>
                  <a:pt x="679" y="412"/>
                  <a:pt x="698" y="416"/>
                </a:cubicBezTo>
                <a:cubicBezTo>
                  <a:pt x="700" y="419"/>
                  <a:pt x="701" y="421"/>
                  <a:pt x="701" y="421"/>
                </a:cubicBezTo>
                <a:cubicBezTo>
                  <a:pt x="701" y="421"/>
                  <a:pt x="677" y="430"/>
                  <a:pt x="661" y="454"/>
                </a:cubicBezTo>
                <a:close/>
                <a:moveTo>
                  <a:pt x="752" y="262"/>
                </a:moveTo>
                <a:lnTo>
                  <a:pt x="752" y="262"/>
                </a:lnTo>
                <a:cubicBezTo>
                  <a:pt x="765" y="251"/>
                  <a:pt x="782" y="244"/>
                  <a:pt x="800" y="247"/>
                </a:cubicBezTo>
                <a:cubicBezTo>
                  <a:pt x="786" y="250"/>
                  <a:pt x="769" y="255"/>
                  <a:pt x="752" y="262"/>
                </a:cubicBezTo>
                <a:close/>
                <a:moveTo>
                  <a:pt x="826" y="229"/>
                </a:moveTo>
                <a:lnTo>
                  <a:pt x="826" y="229"/>
                </a:lnTo>
                <a:cubicBezTo>
                  <a:pt x="800" y="219"/>
                  <a:pt x="768" y="221"/>
                  <a:pt x="747" y="238"/>
                </a:cubicBezTo>
                <a:cubicBezTo>
                  <a:pt x="733" y="249"/>
                  <a:pt x="725" y="264"/>
                  <a:pt x="721" y="278"/>
                </a:cubicBezTo>
                <a:cubicBezTo>
                  <a:pt x="711" y="284"/>
                  <a:pt x="703" y="291"/>
                  <a:pt x="697" y="299"/>
                </a:cubicBezTo>
                <a:cubicBezTo>
                  <a:pt x="696" y="300"/>
                  <a:pt x="695" y="300"/>
                  <a:pt x="694" y="301"/>
                </a:cubicBezTo>
                <a:cubicBezTo>
                  <a:pt x="700" y="257"/>
                  <a:pt x="756" y="207"/>
                  <a:pt x="807" y="218"/>
                </a:cubicBezTo>
                <a:cubicBezTo>
                  <a:pt x="805" y="221"/>
                  <a:pt x="803" y="223"/>
                  <a:pt x="803" y="223"/>
                </a:cubicBezTo>
                <a:cubicBezTo>
                  <a:pt x="803" y="223"/>
                  <a:pt x="805" y="222"/>
                  <a:pt x="809" y="219"/>
                </a:cubicBezTo>
                <a:cubicBezTo>
                  <a:pt x="815" y="220"/>
                  <a:pt x="821" y="223"/>
                  <a:pt x="827" y="226"/>
                </a:cubicBezTo>
                <a:cubicBezTo>
                  <a:pt x="827" y="227"/>
                  <a:pt x="826" y="228"/>
                  <a:pt x="826" y="229"/>
                </a:cubicBezTo>
                <a:close/>
                <a:moveTo>
                  <a:pt x="836" y="233"/>
                </a:moveTo>
                <a:lnTo>
                  <a:pt x="836" y="233"/>
                </a:lnTo>
                <a:cubicBezTo>
                  <a:pt x="836" y="233"/>
                  <a:pt x="836" y="232"/>
                  <a:pt x="836" y="232"/>
                </a:cubicBezTo>
                <a:cubicBezTo>
                  <a:pt x="836" y="232"/>
                  <a:pt x="837" y="233"/>
                  <a:pt x="837" y="233"/>
                </a:cubicBezTo>
                <a:cubicBezTo>
                  <a:pt x="837" y="233"/>
                  <a:pt x="837" y="234"/>
                  <a:pt x="837" y="234"/>
                </a:cubicBezTo>
                <a:cubicBezTo>
                  <a:pt x="837" y="234"/>
                  <a:pt x="836" y="234"/>
                  <a:pt x="836" y="233"/>
                </a:cubicBezTo>
                <a:close/>
                <a:moveTo>
                  <a:pt x="838" y="240"/>
                </a:moveTo>
                <a:lnTo>
                  <a:pt x="838" y="240"/>
                </a:lnTo>
                <a:lnTo>
                  <a:pt x="838" y="240"/>
                </a:lnTo>
                <a:lnTo>
                  <a:pt x="838" y="240"/>
                </a:lnTo>
                <a:lnTo>
                  <a:pt x="838" y="240"/>
                </a:lnTo>
                <a:close/>
                <a:moveTo>
                  <a:pt x="833" y="202"/>
                </a:moveTo>
                <a:lnTo>
                  <a:pt x="833" y="202"/>
                </a:lnTo>
                <a:cubicBezTo>
                  <a:pt x="832" y="202"/>
                  <a:pt x="830" y="201"/>
                  <a:pt x="828" y="200"/>
                </a:cubicBezTo>
                <a:cubicBezTo>
                  <a:pt x="831" y="197"/>
                  <a:pt x="834" y="193"/>
                  <a:pt x="837" y="189"/>
                </a:cubicBezTo>
                <a:cubicBezTo>
                  <a:pt x="837" y="189"/>
                  <a:pt x="838" y="190"/>
                  <a:pt x="839" y="190"/>
                </a:cubicBezTo>
                <a:cubicBezTo>
                  <a:pt x="837" y="194"/>
                  <a:pt x="835" y="198"/>
                  <a:pt x="833" y="202"/>
                </a:cubicBezTo>
                <a:close/>
                <a:moveTo>
                  <a:pt x="841" y="187"/>
                </a:moveTo>
                <a:lnTo>
                  <a:pt x="841" y="187"/>
                </a:lnTo>
                <a:cubicBezTo>
                  <a:pt x="840" y="187"/>
                  <a:pt x="839" y="187"/>
                  <a:pt x="838" y="187"/>
                </a:cubicBezTo>
                <a:cubicBezTo>
                  <a:pt x="839" y="185"/>
                  <a:pt x="840" y="184"/>
                  <a:pt x="841" y="182"/>
                </a:cubicBezTo>
                <a:cubicBezTo>
                  <a:pt x="851" y="168"/>
                  <a:pt x="861" y="148"/>
                  <a:pt x="876" y="140"/>
                </a:cubicBezTo>
                <a:cubicBezTo>
                  <a:pt x="877" y="140"/>
                  <a:pt x="878" y="140"/>
                  <a:pt x="879" y="139"/>
                </a:cubicBezTo>
                <a:cubicBezTo>
                  <a:pt x="863" y="154"/>
                  <a:pt x="850" y="170"/>
                  <a:pt x="841" y="187"/>
                </a:cubicBezTo>
                <a:close/>
                <a:moveTo>
                  <a:pt x="962" y="132"/>
                </a:moveTo>
                <a:lnTo>
                  <a:pt x="962" y="132"/>
                </a:lnTo>
                <a:cubicBezTo>
                  <a:pt x="953" y="132"/>
                  <a:pt x="944" y="133"/>
                  <a:pt x="936" y="134"/>
                </a:cubicBezTo>
                <a:cubicBezTo>
                  <a:pt x="934" y="133"/>
                  <a:pt x="932" y="131"/>
                  <a:pt x="930" y="130"/>
                </a:cubicBezTo>
                <a:cubicBezTo>
                  <a:pt x="931" y="129"/>
                  <a:pt x="933" y="128"/>
                  <a:pt x="934" y="128"/>
                </a:cubicBezTo>
                <a:cubicBezTo>
                  <a:pt x="945" y="123"/>
                  <a:pt x="957" y="120"/>
                  <a:pt x="968" y="119"/>
                </a:cubicBezTo>
                <a:cubicBezTo>
                  <a:pt x="966" y="123"/>
                  <a:pt x="964" y="127"/>
                  <a:pt x="962" y="132"/>
                </a:cubicBezTo>
                <a:close/>
                <a:moveTo>
                  <a:pt x="1036" y="111"/>
                </a:moveTo>
                <a:lnTo>
                  <a:pt x="1036" y="111"/>
                </a:lnTo>
                <a:cubicBezTo>
                  <a:pt x="1032" y="108"/>
                  <a:pt x="1027" y="106"/>
                  <a:pt x="1023" y="104"/>
                </a:cubicBezTo>
                <a:cubicBezTo>
                  <a:pt x="1030" y="102"/>
                  <a:pt x="1038" y="101"/>
                  <a:pt x="1045" y="101"/>
                </a:cubicBezTo>
                <a:cubicBezTo>
                  <a:pt x="1042" y="104"/>
                  <a:pt x="1039" y="108"/>
                  <a:pt x="1036" y="111"/>
                </a:cubicBezTo>
                <a:close/>
                <a:moveTo>
                  <a:pt x="1031" y="83"/>
                </a:moveTo>
                <a:lnTo>
                  <a:pt x="1031" y="83"/>
                </a:lnTo>
                <a:cubicBezTo>
                  <a:pt x="1046" y="71"/>
                  <a:pt x="1063" y="63"/>
                  <a:pt x="1076" y="61"/>
                </a:cubicBezTo>
                <a:cubicBezTo>
                  <a:pt x="1090" y="59"/>
                  <a:pt x="1101" y="61"/>
                  <a:pt x="1110" y="64"/>
                </a:cubicBezTo>
                <a:cubicBezTo>
                  <a:pt x="1096" y="67"/>
                  <a:pt x="1083" y="73"/>
                  <a:pt x="1072" y="80"/>
                </a:cubicBezTo>
                <a:cubicBezTo>
                  <a:pt x="1058" y="79"/>
                  <a:pt x="1044" y="80"/>
                  <a:pt x="1031" y="83"/>
                </a:cubicBezTo>
                <a:close/>
                <a:moveTo>
                  <a:pt x="1107" y="88"/>
                </a:moveTo>
                <a:lnTo>
                  <a:pt x="1107" y="88"/>
                </a:lnTo>
                <a:cubicBezTo>
                  <a:pt x="1107" y="88"/>
                  <a:pt x="1107" y="89"/>
                  <a:pt x="1107" y="89"/>
                </a:cubicBezTo>
                <a:cubicBezTo>
                  <a:pt x="1106" y="89"/>
                  <a:pt x="1106" y="89"/>
                  <a:pt x="1105" y="89"/>
                </a:cubicBezTo>
                <a:cubicBezTo>
                  <a:pt x="1106" y="88"/>
                  <a:pt x="1106" y="88"/>
                  <a:pt x="1107" y="88"/>
                </a:cubicBezTo>
                <a:close/>
                <a:moveTo>
                  <a:pt x="1061" y="114"/>
                </a:moveTo>
                <a:lnTo>
                  <a:pt x="1061" y="114"/>
                </a:lnTo>
                <a:cubicBezTo>
                  <a:pt x="1059" y="114"/>
                  <a:pt x="1057" y="114"/>
                  <a:pt x="1056" y="115"/>
                </a:cubicBezTo>
                <a:lnTo>
                  <a:pt x="1054" y="115"/>
                </a:lnTo>
                <a:cubicBezTo>
                  <a:pt x="1059" y="111"/>
                  <a:pt x="1065" y="107"/>
                  <a:pt x="1072" y="103"/>
                </a:cubicBezTo>
                <a:cubicBezTo>
                  <a:pt x="1077" y="104"/>
                  <a:pt x="1082" y="105"/>
                  <a:pt x="1088" y="107"/>
                </a:cubicBezTo>
                <a:cubicBezTo>
                  <a:pt x="1078" y="110"/>
                  <a:pt x="1069" y="113"/>
                  <a:pt x="1061" y="114"/>
                </a:cubicBezTo>
                <a:close/>
                <a:moveTo>
                  <a:pt x="1103" y="125"/>
                </a:moveTo>
                <a:lnTo>
                  <a:pt x="1103" y="125"/>
                </a:lnTo>
                <a:cubicBezTo>
                  <a:pt x="1105" y="124"/>
                  <a:pt x="1105" y="122"/>
                  <a:pt x="1106" y="121"/>
                </a:cubicBezTo>
                <a:cubicBezTo>
                  <a:pt x="1109" y="120"/>
                  <a:pt x="1111" y="120"/>
                  <a:pt x="1114" y="120"/>
                </a:cubicBezTo>
                <a:cubicBezTo>
                  <a:pt x="1122" y="125"/>
                  <a:pt x="1130" y="133"/>
                  <a:pt x="1136" y="142"/>
                </a:cubicBezTo>
                <a:cubicBezTo>
                  <a:pt x="1125" y="135"/>
                  <a:pt x="1114" y="129"/>
                  <a:pt x="1103" y="125"/>
                </a:cubicBezTo>
                <a:close/>
                <a:moveTo>
                  <a:pt x="1151" y="123"/>
                </a:moveTo>
                <a:lnTo>
                  <a:pt x="1151" y="123"/>
                </a:lnTo>
                <a:cubicBezTo>
                  <a:pt x="1149" y="121"/>
                  <a:pt x="1148" y="118"/>
                  <a:pt x="1146" y="116"/>
                </a:cubicBezTo>
                <a:cubicBezTo>
                  <a:pt x="1149" y="116"/>
                  <a:pt x="1153" y="116"/>
                  <a:pt x="1156" y="116"/>
                </a:cubicBezTo>
                <a:cubicBezTo>
                  <a:pt x="1154" y="119"/>
                  <a:pt x="1153" y="121"/>
                  <a:pt x="1151" y="123"/>
                </a:cubicBezTo>
                <a:close/>
                <a:moveTo>
                  <a:pt x="1121" y="97"/>
                </a:moveTo>
                <a:lnTo>
                  <a:pt x="1121" y="97"/>
                </a:lnTo>
                <a:lnTo>
                  <a:pt x="1121" y="96"/>
                </a:lnTo>
                <a:cubicBezTo>
                  <a:pt x="1124" y="93"/>
                  <a:pt x="1126" y="89"/>
                  <a:pt x="1129" y="85"/>
                </a:cubicBezTo>
                <a:cubicBezTo>
                  <a:pt x="1130" y="85"/>
                  <a:pt x="1130" y="85"/>
                  <a:pt x="1131" y="85"/>
                </a:cubicBezTo>
                <a:cubicBezTo>
                  <a:pt x="1133" y="88"/>
                  <a:pt x="1134" y="90"/>
                  <a:pt x="1134" y="91"/>
                </a:cubicBezTo>
                <a:cubicBezTo>
                  <a:pt x="1134" y="90"/>
                  <a:pt x="1134" y="88"/>
                  <a:pt x="1133" y="85"/>
                </a:cubicBezTo>
                <a:cubicBezTo>
                  <a:pt x="1142" y="86"/>
                  <a:pt x="1151" y="88"/>
                  <a:pt x="1159" y="93"/>
                </a:cubicBezTo>
                <a:cubicBezTo>
                  <a:pt x="1146" y="92"/>
                  <a:pt x="1133" y="94"/>
                  <a:pt x="1121" y="97"/>
                </a:cubicBezTo>
                <a:close/>
                <a:moveTo>
                  <a:pt x="1201" y="73"/>
                </a:moveTo>
                <a:lnTo>
                  <a:pt x="1201" y="73"/>
                </a:lnTo>
                <a:cubicBezTo>
                  <a:pt x="1199" y="73"/>
                  <a:pt x="1198" y="74"/>
                  <a:pt x="1197" y="74"/>
                </a:cubicBezTo>
                <a:cubicBezTo>
                  <a:pt x="1195" y="75"/>
                  <a:pt x="1193" y="77"/>
                  <a:pt x="1191" y="78"/>
                </a:cubicBezTo>
                <a:cubicBezTo>
                  <a:pt x="1187" y="77"/>
                  <a:pt x="1182" y="77"/>
                  <a:pt x="1179" y="76"/>
                </a:cubicBezTo>
                <a:cubicBezTo>
                  <a:pt x="1171" y="71"/>
                  <a:pt x="1163" y="67"/>
                  <a:pt x="1156" y="65"/>
                </a:cubicBezTo>
                <a:cubicBezTo>
                  <a:pt x="1156" y="65"/>
                  <a:pt x="1155" y="65"/>
                  <a:pt x="1155" y="65"/>
                </a:cubicBezTo>
                <a:cubicBezTo>
                  <a:pt x="1155" y="64"/>
                  <a:pt x="1154" y="64"/>
                  <a:pt x="1154" y="64"/>
                </a:cubicBezTo>
                <a:cubicBezTo>
                  <a:pt x="1157" y="63"/>
                  <a:pt x="1160" y="61"/>
                  <a:pt x="1164" y="61"/>
                </a:cubicBezTo>
                <a:cubicBezTo>
                  <a:pt x="1176" y="59"/>
                  <a:pt x="1190" y="61"/>
                  <a:pt x="1203" y="67"/>
                </a:cubicBezTo>
                <a:cubicBezTo>
                  <a:pt x="1202" y="69"/>
                  <a:pt x="1202" y="71"/>
                  <a:pt x="1201" y="73"/>
                </a:cubicBezTo>
                <a:close/>
                <a:moveTo>
                  <a:pt x="1249" y="60"/>
                </a:moveTo>
                <a:lnTo>
                  <a:pt x="1249" y="60"/>
                </a:lnTo>
                <a:cubicBezTo>
                  <a:pt x="1265" y="53"/>
                  <a:pt x="1289" y="56"/>
                  <a:pt x="1303" y="70"/>
                </a:cubicBezTo>
                <a:cubicBezTo>
                  <a:pt x="1288" y="64"/>
                  <a:pt x="1270" y="59"/>
                  <a:pt x="1249" y="60"/>
                </a:cubicBezTo>
                <a:close/>
                <a:moveTo>
                  <a:pt x="1329" y="64"/>
                </a:moveTo>
                <a:lnTo>
                  <a:pt x="1329" y="64"/>
                </a:lnTo>
                <a:cubicBezTo>
                  <a:pt x="1320" y="50"/>
                  <a:pt x="1306" y="39"/>
                  <a:pt x="1290" y="37"/>
                </a:cubicBezTo>
                <a:cubicBezTo>
                  <a:pt x="1267" y="33"/>
                  <a:pt x="1244" y="41"/>
                  <a:pt x="1231" y="55"/>
                </a:cubicBezTo>
                <a:cubicBezTo>
                  <a:pt x="1231" y="55"/>
                  <a:pt x="1230" y="54"/>
                  <a:pt x="1230" y="54"/>
                </a:cubicBezTo>
                <a:cubicBezTo>
                  <a:pt x="1248" y="35"/>
                  <a:pt x="1272" y="20"/>
                  <a:pt x="1299" y="28"/>
                </a:cubicBezTo>
                <a:cubicBezTo>
                  <a:pt x="1315" y="33"/>
                  <a:pt x="1327" y="44"/>
                  <a:pt x="1336" y="59"/>
                </a:cubicBezTo>
                <a:cubicBezTo>
                  <a:pt x="1334" y="61"/>
                  <a:pt x="1331" y="62"/>
                  <a:pt x="1329" y="64"/>
                </a:cubicBezTo>
                <a:close/>
                <a:moveTo>
                  <a:pt x="1344" y="97"/>
                </a:moveTo>
                <a:lnTo>
                  <a:pt x="1344" y="97"/>
                </a:lnTo>
                <a:cubicBezTo>
                  <a:pt x="1344" y="96"/>
                  <a:pt x="1342" y="95"/>
                  <a:pt x="1340" y="93"/>
                </a:cubicBezTo>
                <a:cubicBezTo>
                  <a:pt x="1339" y="91"/>
                  <a:pt x="1339" y="89"/>
                  <a:pt x="1339" y="87"/>
                </a:cubicBezTo>
                <a:cubicBezTo>
                  <a:pt x="1341" y="85"/>
                  <a:pt x="1344" y="83"/>
                  <a:pt x="1346" y="81"/>
                </a:cubicBezTo>
                <a:cubicBezTo>
                  <a:pt x="1347" y="84"/>
                  <a:pt x="1348" y="88"/>
                  <a:pt x="1349" y="91"/>
                </a:cubicBezTo>
                <a:cubicBezTo>
                  <a:pt x="1348" y="94"/>
                  <a:pt x="1346" y="95"/>
                  <a:pt x="1344" y="97"/>
                </a:cubicBezTo>
                <a:close/>
                <a:moveTo>
                  <a:pt x="1465" y="50"/>
                </a:moveTo>
                <a:lnTo>
                  <a:pt x="1465" y="50"/>
                </a:lnTo>
                <a:cubicBezTo>
                  <a:pt x="1464" y="51"/>
                  <a:pt x="1463" y="51"/>
                  <a:pt x="1463" y="52"/>
                </a:cubicBezTo>
                <a:cubicBezTo>
                  <a:pt x="1455" y="49"/>
                  <a:pt x="1446" y="47"/>
                  <a:pt x="1437" y="45"/>
                </a:cubicBezTo>
                <a:cubicBezTo>
                  <a:pt x="1446" y="45"/>
                  <a:pt x="1456" y="46"/>
                  <a:pt x="1465" y="50"/>
                </a:cubicBezTo>
                <a:close/>
                <a:moveTo>
                  <a:pt x="1368" y="70"/>
                </a:moveTo>
                <a:lnTo>
                  <a:pt x="1368" y="70"/>
                </a:lnTo>
                <a:lnTo>
                  <a:pt x="1368" y="70"/>
                </a:lnTo>
                <a:cubicBezTo>
                  <a:pt x="1368" y="69"/>
                  <a:pt x="1368" y="69"/>
                  <a:pt x="1369" y="69"/>
                </a:cubicBezTo>
                <a:cubicBezTo>
                  <a:pt x="1369" y="69"/>
                  <a:pt x="1368" y="70"/>
                  <a:pt x="1368" y="70"/>
                </a:cubicBezTo>
                <a:close/>
                <a:moveTo>
                  <a:pt x="1372" y="83"/>
                </a:moveTo>
                <a:lnTo>
                  <a:pt x="1372" y="83"/>
                </a:lnTo>
                <a:cubicBezTo>
                  <a:pt x="1372" y="82"/>
                  <a:pt x="1372" y="81"/>
                  <a:pt x="1372" y="81"/>
                </a:cubicBezTo>
                <a:cubicBezTo>
                  <a:pt x="1377" y="77"/>
                  <a:pt x="1382" y="72"/>
                  <a:pt x="1387" y="67"/>
                </a:cubicBezTo>
                <a:cubicBezTo>
                  <a:pt x="1390" y="68"/>
                  <a:pt x="1393" y="70"/>
                  <a:pt x="1398" y="72"/>
                </a:cubicBezTo>
                <a:cubicBezTo>
                  <a:pt x="1390" y="74"/>
                  <a:pt x="1381" y="78"/>
                  <a:pt x="1372" y="83"/>
                </a:cubicBezTo>
                <a:close/>
                <a:moveTo>
                  <a:pt x="1425" y="68"/>
                </a:moveTo>
                <a:lnTo>
                  <a:pt x="1425" y="68"/>
                </a:lnTo>
                <a:cubicBezTo>
                  <a:pt x="1419" y="68"/>
                  <a:pt x="1413" y="68"/>
                  <a:pt x="1407" y="70"/>
                </a:cubicBezTo>
                <a:cubicBezTo>
                  <a:pt x="1399" y="69"/>
                  <a:pt x="1392" y="68"/>
                  <a:pt x="1388" y="67"/>
                </a:cubicBezTo>
                <a:cubicBezTo>
                  <a:pt x="1389" y="65"/>
                  <a:pt x="1391" y="64"/>
                  <a:pt x="1393" y="63"/>
                </a:cubicBezTo>
                <a:cubicBezTo>
                  <a:pt x="1409" y="61"/>
                  <a:pt x="1426" y="61"/>
                  <a:pt x="1441" y="63"/>
                </a:cubicBezTo>
                <a:cubicBezTo>
                  <a:pt x="1436" y="65"/>
                  <a:pt x="1430" y="67"/>
                  <a:pt x="1425" y="68"/>
                </a:cubicBezTo>
                <a:close/>
                <a:moveTo>
                  <a:pt x="1451" y="70"/>
                </a:moveTo>
                <a:lnTo>
                  <a:pt x="1451" y="70"/>
                </a:lnTo>
                <a:cubicBezTo>
                  <a:pt x="1455" y="69"/>
                  <a:pt x="1458" y="68"/>
                  <a:pt x="1461" y="66"/>
                </a:cubicBezTo>
                <a:cubicBezTo>
                  <a:pt x="1464" y="67"/>
                  <a:pt x="1465" y="67"/>
                  <a:pt x="1468" y="67"/>
                </a:cubicBezTo>
                <a:cubicBezTo>
                  <a:pt x="1468" y="70"/>
                  <a:pt x="1468" y="72"/>
                  <a:pt x="1468" y="74"/>
                </a:cubicBezTo>
                <a:cubicBezTo>
                  <a:pt x="1463" y="73"/>
                  <a:pt x="1457" y="71"/>
                  <a:pt x="1451" y="70"/>
                </a:cubicBezTo>
                <a:close/>
                <a:moveTo>
                  <a:pt x="1582" y="64"/>
                </a:moveTo>
                <a:lnTo>
                  <a:pt x="1582" y="64"/>
                </a:lnTo>
                <a:cubicBezTo>
                  <a:pt x="1585" y="66"/>
                  <a:pt x="1588" y="68"/>
                  <a:pt x="1590" y="71"/>
                </a:cubicBezTo>
                <a:cubicBezTo>
                  <a:pt x="1587" y="70"/>
                  <a:pt x="1585" y="70"/>
                  <a:pt x="1582" y="70"/>
                </a:cubicBezTo>
                <a:cubicBezTo>
                  <a:pt x="1582" y="68"/>
                  <a:pt x="1582" y="66"/>
                  <a:pt x="1582" y="64"/>
                </a:cubicBezTo>
                <a:close/>
                <a:moveTo>
                  <a:pt x="1533" y="27"/>
                </a:moveTo>
                <a:lnTo>
                  <a:pt x="1533" y="27"/>
                </a:lnTo>
                <a:cubicBezTo>
                  <a:pt x="1543" y="27"/>
                  <a:pt x="1551" y="30"/>
                  <a:pt x="1557" y="33"/>
                </a:cubicBezTo>
                <a:cubicBezTo>
                  <a:pt x="1555" y="33"/>
                  <a:pt x="1552" y="33"/>
                  <a:pt x="1550" y="33"/>
                </a:cubicBezTo>
                <a:cubicBezTo>
                  <a:pt x="1532" y="32"/>
                  <a:pt x="1515" y="34"/>
                  <a:pt x="1499" y="38"/>
                </a:cubicBezTo>
                <a:cubicBezTo>
                  <a:pt x="1508" y="29"/>
                  <a:pt x="1521" y="24"/>
                  <a:pt x="1533" y="27"/>
                </a:cubicBezTo>
                <a:close/>
                <a:moveTo>
                  <a:pt x="1499" y="87"/>
                </a:moveTo>
                <a:lnTo>
                  <a:pt x="1499" y="87"/>
                </a:lnTo>
                <a:cubicBezTo>
                  <a:pt x="1495" y="83"/>
                  <a:pt x="1492" y="78"/>
                  <a:pt x="1490" y="73"/>
                </a:cubicBezTo>
                <a:cubicBezTo>
                  <a:pt x="1493" y="74"/>
                  <a:pt x="1496" y="75"/>
                  <a:pt x="1499" y="76"/>
                </a:cubicBezTo>
                <a:cubicBezTo>
                  <a:pt x="1501" y="79"/>
                  <a:pt x="1503" y="81"/>
                  <a:pt x="1505" y="84"/>
                </a:cubicBezTo>
                <a:cubicBezTo>
                  <a:pt x="1502" y="86"/>
                  <a:pt x="1500" y="87"/>
                  <a:pt x="1499" y="87"/>
                </a:cubicBezTo>
                <a:close/>
                <a:moveTo>
                  <a:pt x="1511" y="54"/>
                </a:moveTo>
                <a:lnTo>
                  <a:pt x="1511" y="54"/>
                </a:lnTo>
                <a:cubicBezTo>
                  <a:pt x="1523" y="53"/>
                  <a:pt x="1535" y="53"/>
                  <a:pt x="1548" y="54"/>
                </a:cubicBezTo>
                <a:cubicBezTo>
                  <a:pt x="1560" y="55"/>
                  <a:pt x="1571" y="58"/>
                  <a:pt x="1580" y="63"/>
                </a:cubicBezTo>
                <a:cubicBezTo>
                  <a:pt x="1580" y="65"/>
                  <a:pt x="1581" y="67"/>
                  <a:pt x="1581" y="70"/>
                </a:cubicBezTo>
                <a:cubicBezTo>
                  <a:pt x="1561" y="68"/>
                  <a:pt x="1543" y="71"/>
                  <a:pt x="1529" y="75"/>
                </a:cubicBezTo>
                <a:cubicBezTo>
                  <a:pt x="1524" y="67"/>
                  <a:pt x="1518" y="60"/>
                  <a:pt x="1511" y="54"/>
                </a:cubicBezTo>
                <a:close/>
                <a:moveTo>
                  <a:pt x="2089" y="1179"/>
                </a:moveTo>
                <a:lnTo>
                  <a:pt x="2089" y="1179"/>
                </a:lnTo>
                <a:cubicBezTo>
                  <a:pt x="2090" y="1180"/>
                  <a:pt x="2091" y="1181"/>
                  <a:pt x="2091" y="1180"/>
                </a:cubicBezTo>
                <a:cubicBezTo>
                  <a:pt x="2092" y="1180"/>
                  <a:pt x="2090" y="1180"/>
                  <a:pt x="2089" y="117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251060" y="3088443"/>
            <a:ext cx="620391" cy="578242"/>
          </a:xfrm>
          <a:custGeom>
            <a:avLst/>
            <a:gdLst>
              <a:gd name="T0" fmla="*/ 694 w 2257"/>
              <a:gd name="T1" fmla="*/ 1575 h 2100"/>
              <a:gd name="T2" fmla="*/ 821 w 2257"/>
              <a:gd name="T3" fmla="*/ 1361 h 2100"/>
              <a:gd name="T4" fmla="*/ 811 w 2257"/>
              <a:gd name="T5" fmla="*/ 1117 h 2100"/>
              <a:gd name="T6" fmla="*/ 679 w 2257"/>
              <a:gd name="T7" fmla="*/ 968 h 2100"/>
              <a:gd name="T8" fmla="*/ 723 w 2257"/>
              <a:gd name="T9" fmla="*/ 773 h 2100"/>
              <a:gd name="T10" fmla="*/ 701 w 2257"/>
              <a:gd name="T11" fmla="*/ 615 h 2100"/>
              <a:gd name="T12" fmla="*/ 685 w 2257"/>
              <a:gd name="T13" fmla="*/ 416 h 2100"/>
              <a:gd name="T14" fmla="*/ 670 w 2257"/>
              <a:gd name="T15" fmla="*/ 422 h 2100"/>
              <a:gd name="T16" fmla="*/ 690 w 2257"/>
              <a:gd name="T17" fmla="*/ 375 h 2100"/>
              <a:gd name="T18" fmla="*/ 681 w 2257"/>
              <a:gd name="T19" fmla="*/ 360 h 2100"/>
              <a:gd name="T20" fmla="*/ 711 w 2257"/>
              <a:gd name="T21" fmla="*/ 269 h 2100"/>
              <a:gd name="T22" fmla="*/ 721 w 2257"/>
              <a:gd name="T23" fmla="*/ 228 h 2100"/>
              <a:gd name="T24" fmla="*/ 823 w 2257"/>
              <a:gd name="T25" fmla="*/ 146 h 2100"/>
              <a:gd name="T26" fmla="*/ 853 w 2257"/>
              <a:gd name="T27" fmla="*/ 107 h 2100"/>
              <a:gd name="T28" fmla="*/ 993 w 2257"/>
              <a:gd name="T29" fmla="*/ 58 h 2100"/>
              <a:gd name="T30" fmla="*/ 1014 w 2257"/>
              <a:gd name="T31" fmla="*/ 31 h 2100"/>
              <a:gd name="T32" fmla="*/ 1168 w 2257"/>
              <a:gd name="T33" fmla="*/ 9 h 2100"/>
              <a:gd name="T34" fmla="*/ 1270 w 2257"/>
              <a:gd name="T35" fmla="*/ 27 h 2100"/>
              <a:gd name="T36" fmla="*/ 1358 w 2257"/>
              <a:gd name="T37" fmla="*/ 50 h 2100"/>
              <a:gd name="T38" fmla="*/ 1378 w 2257"/>
              <a:gd name="T39" fmla="*/ 57 h 2100"/>
              <a:gd name="T40" fmla="*/ 1405 w 2257"/>
              <a:gd name="T41" fmla="*/ 69 h 2100"/>
              <a:gd name="T42" fmla="*/ 1433 w 2257"/>
              <a:gd name="T43" fmla="*/ 75 h 2100"/>
              <a:gd name="T44" fmla="*/ 1453 w 2257"/>
              <a:gd name="T45" fmla="*/ 86 h 2100"/>
              <a:gd name="T46" fmla="*/ 1518 w 2257"/>
              <a:gd name="T47" fmla="*/ 119 h 2100"/>
              <a:gd name="T48" fmla="*/ 1537 w 2257"/>
              <a:gd name="T49" fmla="*/ 125 h 2100"/>
              <a:gd name="T50" fmla="*/ 1577 w 2257"/>
              <a:gd name="T51" fmla="*/ 152 h 2100"/>
              <a:gd name="T52" fmla="*/ 1638 w 2257"/>
              <a:gd name="T53" fmla="*/ 214 h 2100"/>
              <a:gd name="T54" fmla="*/ 1679 w 2257"/>
              <a:gd name="T55" fmla="*/ 229 h 2100"/>
              <a:gd name="T56" fmla="*/ 1703 w 2257"/>
              <a:gd name="T57" fmla="*/ 326 h 2100"/>
              <a:gd name="T58" fmla="*/ 1701 w 2257"/>
              <a:gd name="T59" fmla="*/ 737 h 2100"/>
              <a:gd name="T60" fmla="*/ 1666 w 2257"/>
              <a:gd name="T61" fmla="*/ 1048 h 2100"/>
              <a:gd name="T62" fmla="*/ 1605 w 2257"/>
              <a:gd name="T63" fmla="*/ 1287 h 2100"/>
              <a:gd name="T64" fmla="*/ 1471 w 2257"/>
              <a:gd name="T65" fmla="*/ 1572 h 2100"/>
              <a:gd name="T66" fmla="*/ 2257 w 2257"/>
              <a:gd name="T67" fmla="*/ 2100 h 2100"/>
              <a:gd name="T68" fmla="*/ 694 w 2257"/>
              <a:gd name="T69" fmla="*/ 1575 h 2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57" h="2100">
                <a:moveTo>
                  <a:pt x="694" y="1575"/>
                </a:moveTo>
                <a:lnTo>
                  <a:pt x="694" y="1575"/>
                </a:lnTo>
                <a:cubicBezTo>
                  <a:pt x="694" y="1575"/>
                  <a:pt x="730" y="1506"/>
                  <a:pt x="796" y="1383"/>
                </a:cubicBezTo>
                <a:cubicBezTo>
                  <a:pt x="803" y="1370"/>
                  <a:pt x="821" y="1361"/>
                  <a:pt x="821" y="1361"/>
                </a:cubicBezTo>
                <a:cubicBezTo>
                  <a:pt x="821" y="1361"/>
                  <a:pt x="826" y="1288"/>
                  <a:pt x="826" y="1255"/>
                </a:cubicBezTo>
                <a:cubicBezTo>
                  <a:pt x="825" y="1176"/>
                  <a:pt x="811" y="1117"/>
                  <a:pt x="811" y="1117"/>
                </a:cubicBezTo>
                <a:cubicBezTo>
                  <a:pt x="811" y="1117"/>
                  <a:pt x="784" y="1122"/>
                  <a:pt x="742" y="1075"/>
                </a:cubicBezTo>
                <a:cubicBezTo>
                  <a:pt x="722" y="1053"/>
                  <a:pt x="695" y="1012"/>
                  <a:pt x="679" y="968"/>
                </a:cubicBezTo>
                <a:cubicBezTo>
                  <a:pt x="660" y="916"/>
                  <a:pt x="653" y="860"/>
                  <a:pt x="659" y="825"/>
                </a:cubicBezTo>
                <a:cubicBezTo>
                  <a:pt x="668" y="763"/>
                  <a:pt x="723" y="773"/>
                  <a:pt x="723" y="773"/>
                </a:cubicBezTo>
                <a:cubicBezTo>
                  <a:pt x="723" y="773"/>
                  <a:pt x="716" y="756"/>
                  <a:pt x="712" y="731"/>
                </a:cubicBezTo>
                <a:cubicBezTo>
                  <a:pt x="709" y="703"/>
                  <a:pt x="708" y="661"/>
                  <a:pt x="701" y="615"/>
                </a:cubicBezTo>
                <a:cubicBezTo>
                  <a:pt x="695" y="569"/>
                  <a:pt x="679" y="520"/>
                  <a:pt x="679" y="469"/>
                </a:cubicBezTo>
                <a:cubicBezTo>
                  <a:pt x="679" y="452"/>
                  <a:pt x="683" y="434"/>
                  <a:pt x="685" y="416"/>
                </a:cubicBezTo>
                <a:cubicBezTo>
                  <a:pt x="685" y="415"/>
                  <a:pt x="685" y="414"/>
                  <a:pt x="685" y="413"/>
                </a:cubicBezTo>
                <a:cubicBezTo>
                  <a:pt x="675" y="418"/>
                  <a:pt x="670" y="420"/>
                  <a:pt x="670" y="422"/>
                </a:cubicBezTo>
                <a:cubicBezTo>
                  <a:pt x="666" y="422"/>
                  <a:pt x="675" y="403"/>
                  <a:pt x="689" y="378"/>
                </a:cubicBezTo>
                <a:cubicBezTo>
                  <a:pt x="689" y="377"/>
                  <a:pt x="690" y="376"/>
                  <a:pt x="690" y="375"/>
                </a:cubicBezTo>
                <a:cubicBezTo>
                  <a:pt x="692" y="365"/>
                  <a:pt x="695" y="356"/>
                  <a:pt x="698" y="347"/>
                </a:cubicBezTo>
                <a:cubicBezTo>
                  <a:pt x="687" y="356"/>
                  <a:pt x="681" y="360"/>
                  <a:pt x="681" y="360"/>
                </a:cubicBezTo>
                <a:cubicBezTo>
                  <a:pt x="681" y="360"/>
                  <a:pt x="687" y="341"/>
                  <a:pt x="696" y="310"/>
                </a:cubicBezTo>
                <a:cubicBezTo>
                  <a:pt x="700" y="300"/>
                  <a:pt x="704" y="285"/>
                  <a:pt x="711" y="269"/>
                </a:cubicBezTo>
                <a:cubicBezTo>
                  <a:pt x="706" y="274"/>
                  <a:pt x="703" y="277"/>
                  <a:pt x="703" y="278"/>
                </a:cubicBezTo>
                <a:cubicBezTo>
                  <a:pt x="704" y="278"/>
                  <a:pt x="702" y="257"/>
                  <a:pt x="721" y="228"/>
                </a:cubicBezTo>
                <a:cubicBezTo>
                  <a:pt x="735" y="207"/>
                  <a:pt x="764" y="184"/>
                  <a:pt x="802" y="175"/>
                </a:cubicBezTo>
                <a:cubicBezTo>
                  <a:pt x="810" y="165"/>
                  <a:pt x="808" y="158"/>
                  <a:pt x="823" y="146"/>
                </a:cubicBezTo>
                <a:cubicBezTo>
                  <a:pt x="838" y="135"/>
                  <a:pt x="860" y="125"/>
                  <a:pt x="879" y="114"/>
                </a:cubicBezTo>
                <a:cubicBezTo>
                  <a:pt x="863" y="110"/>
                  <a:pt x="854" y="107"/>
                  <a:pt x="853" y="107"/>
                </a:cubicBezTo>
                <a:cubicBezTo>
                  <a:pt x="853" y="107"/>
                  <a:pt x="905" y="80"/>
                  <a:pt x="970" y="70"/>
                </a:cubicBezTo>
                <a:cubicBezTo>
                  <a:pt x="978" y="66"/>
                  <a:pt x="981" y="61"/>
                  <a:pt x="993" y="58"/>
                </a:cubicBezTo>
                <a:cubicBezTo>
                  <a:pt x="961" y="59"/>
                  <a:pt x="942" y="68"/>
                  <a:pt x="942" y="67"/>
                </a:cubicBezTo>
                <a:cubicBezTo>
                  <a:pt x="942" y="69"/>
                  <a:pt x="962" y="41"/>
                  <a:pt x="1014" y="31"/>
                </a:cubicBezTo>
                <a:cubicBezTo>
                  <a:pt x="1046" y="25"/>
                  <a:pt x="1091" y="23"/>
                  <a:pt x="1136" y="40"/>
                </a:cubicBezTo>
                <a:cubicBezTo>
                  <a:pt x="1143" y="26"/>
                  <a:pt x="1154" y="15"/>
                  <a:pt x="1168" y="9"/>
                </a:cubicBezTo>
                <a:cubicBezTo>
                  <a:pt x="1193" y="0"/>
                  <a:pt x="1214" y="4"/>
                  <a:pt x="1229" y="7"/>
                </a:cubicBezTo>
                <a:cubicBezTo>
                  <a:pt x="1251" y="13"/>
                  <a:pt x="1264" y="22"/>
                  <a:pt x="1270" y="27"/>
                </a:cubicBezTo>
                <a:cubicBezTo>
                  <a:pt x="1335" y="26"/>
                  <a:pt x="1378" y="44"/>
                  <a:pt x="1377" y="47"/>
                </a:cubicBezTo>
                <a:cubicBezTo>
                  <a:pt x="1377" y="45"/>
                  <a:pt x="1370" y="47"/>
                  <a:pt x="1358" y="50"/>
                </a:cubicBezTo>
                <a:cubicBezTo>
                  <a:pt x="1362" y="52"/>
                  <a:pt x="1365" y="53"/>
                  <a:pt x="1369" y="55"/>
                </a:cubicBezTo>
                <a:cubicBezTo>
                  <a:pt x="1372" y="56"/>
                  <a:pt x="1375" y="56"/>
                  <a:pt x="1378" y="57"/>
                </a:cubicBezTo>
                <a:cubicBezTo>
                  <a:pt x="1385" y="59"/>
                  <a:pt x="1389" y="62"/>
                  <a:pt x="1394" y="65"/>
                </a:cubicBezTo>
                <a:cubicBezTo>
                  <a:pt x="1398" y="66"/>
                  <a:pt x="1401" y="67"/>
                  <a:pt x="1405" y="69"/>
                </a:cubicBezTo>
                <a:cubicBezTo>
                  <a:pt x="1412" y="70"/>
                  <a:pt x="1422" y="70"/>
                  <a:pt x="1427" y="73"/>
                </a:cubicBezTo>
                <a:cubicBezTo>
                  <a:pt x="1430" y="73"/>
                  <a:pt x="1431" y="74"/>
                  <a:pt x="1433" y="75"/>
                </a:cubicBezTo>
                <a:cubicBezTo>
                  <a:pt x="1448" y="77"/>
                  <a:pt x="1457" y="76"/>
                  <a:pt x="1460" y="71"/>
                </a:cubicBezTo>
                <a:cubicBezTo>
                  <a:pt x="1459" y="73"/>
                  <a:pt x="1458" y="79"/>
                  <a:pt x="1453" y="86"/>
                </a:cubicBezTo>
                <a:cubicBezTo>
                  <a:pt x="1466" y="91"/>
                  <a:pt x="1483" y="96"/>
                  <a:pt x="1495" y="102"/>
                </a:cubicBezTo>
                <a:cubicBezTo>
                  <a:pt x="1501" y="105"/>
                  <a:pt x="1510" y="113"/>
                  <a:pt x="1518" y="119"/>
                </a:cubicBezTo>
                <a:cubicBezTo>
                  <a:pt x="1524" y="121"/>
                  <a:pt x="1529" y="123"/>
                  <a:pt x="1534" y="124"/>
                </a:cubicBezTo>
                <a:lnTo>
                  <a:pt x="1537" y="125"/>
                </a:lnTo>
                <a:cubicBezTo>
                  <a:pt x="1572" y="137"/>
                  <a:pt x="1599" y="138"/>
                  <a:pt x="1601" y="137"/>
                </a:cubicBezTo>
                <a:cubicBezTo>
                  <a:pt x="1600" y="136"/>
                  <a:pt x="1593" y="144"/>
                  <a:pt x="1577" y="152"/>
                </a:cubicBezTo>
                <a:cubicBezTo>
                  <a:pt x="1603" y="168"/>
                  <a:pt x="1615" y="189"/>
                  <a:pt x="1626" y="203"/>
                </a:cubicBezTo>
                <a:cubicBezTo>
                  <a:pt x="1630" y="206"/>
                  <a:pt x="1634" y="210"/>
                  <a:pt x="1638" y="214"/>
                </a:cubicBezTo>
                <a:lnTo>
                  <a:pt x="1638" y="214"/>
                </a:lnTo>
                <a:cubicBezTo>
                  <a:pt x="1657" y="230"/>
                  <a:pt x="1680" y="227"/>
                  <a:pt x="1679" y="229"/>
                </a:cubicBezTo>
                <a:cubicBezTo>
                  <a:pt x="1679" y="227"/>
                  <a:pt x="1673" y="235"/>
                  <a:pt x="1658" y="239"/>
                </a:cubicBezTo>
                <a:cubicBezTo>
                  <a:pt x="1677" y="267"/>
                  <a:pt x="1692" y="296"/>
                  <a:pt x="1703" y="326"/>
                </a:cubicBezTo>
                <a:cubicBezTo>
                  <a:pt x="1737" y="421"/>
                  <a:pt x="1680" y="725"/>
                  <a:pt x="1680" y="725"/>
                </a:cubicBezTo>
                <a:cubicBezTo>
                  <a:pt x="1680" y="725"/>
                  <a:pt x="1695" y="725"/>
                  <a:pt x="1701" y="737"/>
                </a:cubicBezTo>
                <a:cubicBezTo>
                  <a:pt x="1714" y="758"/>
                  <a:pt x="1702" y="811"/>
                  <a:pt x="1699" y="847"/>
                </a:cubicBezTo>
                <a:cubicBezTo>
                  <a:pt x="1694" y="920"/>
                  <a:pt x="1681" y="1000"/>
                  <a:pt x="1666" y="1048"/>
                </a:cubicBezTo>
                <a:cubicBezTo>
                  <a:pt x="1664" y="1054"/>
                  <a:pt x="1653" y="1061"/>
                  <a:pt x="1653" y="1061"/>
                </a:cubicBezTo>
                <a:cubicBezTo>
                  <a:pt x="1653" y="1061"/>
                  <a:pt x="1633" y="1229"/>
                  <a:pt x="1605" y="1287"/>
                </a:cubicBezTo>
                <a:cubicBezTo>
                  <a:pt x="1574" y="1350"/>
                  <a:pt x="1498" y="1421"/>
                  <a:pt x="1498" y="1421"/>
                </a:cubicBezTo>
                <a:lnTo>
                  <a:pt x="1471" y="1572"/>
                </a:lnTo>
                <a:cubicBezTo>
                  <a:pt x="1471" y="1572"/>
                  <a:pt x="1574" y="1597"/>
                  <a:pt x="1623" y="1693"/>
                </a:cubicBezTo>
                <a:cubicBezTo>
                  <a:pt x="1683" y="1719"/>
                  <a:pt x="2148" y="1881"/>
                  <a:pt x="2257" y="2100"/>
                </a:cubicBezTo>
                <a:lnTo>
                  <a:pt x="0" y="2100"/>
                </a:lnTo>
                <a:cubicBezTo>
                  <a:pt x="36" y="1910"/>
                  <a:pt x="694" y="1575"/>
                  <a:pt x="694" y="15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22681" y="1725470"/>
            <a:ext cx="3186549" cy="2761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Customers are </a:t>
            </a:r>
            <a:r>
              <a:rPr lang="en-US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training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629164" y="2030604"/>
            <a:ext cx="3373582" cy="871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3000" b="1" dirty="0">
                <a:solidFill>
                  <a:schemeClr val="accent1"/>
                </a:solidFill>
              </a:rPr>
              <a:t>AT THE TIME OF 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PRODUCT PURCHASE 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1400" dirty="0"/>
              <a:t>and early in the implementation cycle.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2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8" y="294471"/>
            <a:ext cx="10969943" cy="812588"/>
          </a:xfrm>
        </p:spPr>
        <p:txBody>
          <a:bodyPr/>
          <a:lstStyle/>
          <a:p>
            <a:pPr algn="ctr"/>
            <a:r>
              <a:rPr lang="en-US" dirty="0"/>
              <a:t>Continuous</a:t>
            </a:r>
            <a:r>
              <a:rPr lang="en-US" u="sng" dirty="0"/>
              <a:t> Learning </a:t>
            </a:r>
            <a:r>
              <a:rPr lang="en-US" dirty="0"/>
              <a:t>Lifecycle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17074">
                    <a:tint val="75000"/>
                  </a:srgbClr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4032" y="2869740"/>
            <a:ext cx="905271" cy="38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LIVE </a:t>
            </a:r>
            <a:br>
              <a:rPr lang="en-US" sz="1400" b="1" dirty="0">
                <a:solidFill>
                  <a:schemeClr val="accent6"/>
                </a:solidFill>
              </a:rPr>
            </a:br>
            <a:r>
              <a:rPr lang="en-US" sz="1400" b="1" dirty="0">
                <a:solidFill>
                  <a:schemeClr val="accent6"/>
                </a:solidFill>
              </a:rPr>
              <a:t>ONLINE</a:t>
            </a:r>
          </a:p>
        </p:txBody>
      </p:sp>
      <p:sp>
        <p:nvSpPr>
          <p:cNvPr id="7" name="Oval 6"/>
          <p:cNvSpPr/>
          <p:nvPr/>
        </p:nvSpPr>
        <p:spPr>
          <a:xfrm>
            <a:off x="4183331" y="2285689"/>
            <a:ext cx="3447004" cy="3447004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1" name="TextBox 10"/>
          <p:cNvSpPr txBox="1"/>
          <p:nvPr/>
        </p:nvSpPr>
        <p:spPr>
          <a:xfrm>
            <a:off x="4837525" y="1278139"/>
            <a:ext cx="2137355" cy="3513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CLASSROOM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8270" y="4696827"/>
            <a:ext cx="1045021" cy="453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3"/>
                </a:solidFill>
              </a:rPr>
              <a:t>TRAINING </a:t>
            </a:r>
            <a:br>
              <a:rPr lang="en-US" sz="1400" b="1" dirty="0">
                <a:solidFill>
                  <a:schemeClr val="accent3"/>
                </a:solidFill>
              </a:rPr>
            </a:br>
            <a:r>
              <a:rPr lang="en-US" sz="1400" b="1" dirty="0">
                <a:solidFill>
                  <a:schemeClr val="accent3"/>
                </a:solidFill>
              </a:rPr>
              <a:t>ONSITE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9362" y="6414880"/>
            <a:ext cx="2091890" cy="27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5"/>
                </a:solidFill>
              </a:rPr>
              <a:t>ON DEMAND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838" y="4735696"/>
            <a:ext cx="1008244" cy="537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/>
              <a:t>LAB </a:t>
            </a:r>
            <a:br>
              <a:rPr lang="en-US" sz="1400" b="1" dirty="0"/>
            </a:br>
            <a:r>
              <a:rPr lang="en-US" sz="1400" b="1" dirty="0"/>
              <a:t>CONNECT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8139" y="2906939"/>
            <a:ext cx="1084943" cy="505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>
                <a:solidFill>
                  <a:schemeClr val="accent4"/>
                </a:solidFill>
              </a:rPr>
              <a:t>LEARNING </a:t>
            </a:r>
            <a:br>
              <a:rPr lang="en-US" sz="1400" b="1" dirty="0">
                <a:solidFill>
                  <a:schemeClr val="accent4"/>
                </a:solidFill>
              </a:rPr>
            </a:br>
            <a:r>
              <a:rPr lang="en-US" sz="1400" b="1" dirty="0">
                <a:solidFill>
                  <a:schemeClr val="accent4"/>
                </a:solidFill>
              </a:rPr>
              <a:t>ZONE</a:t>
            </a:r>
          </a:p>
        </p:txBody>
      </p:sp>
      <p:grpSp>
        <p:nvGrpSpPr>
          <p:cNvPr id="55" name="Group 28"/>
          <p:cNvGrpSpPr>
            <a:grpSpLocks noChangeAspect="1"/>
          </p:cNvGrpSpPr>
          <p:nvPr/>
        </p:nvGrpSpPr>
        <p:grpSpPr bwMode="auto">
          <a:xfrm>
            <a:off x="5520444" y="3301953"/>
            <a:ext cx="796121" cy="749608"/>
            <a:chOff x="3556" y="2037"/>
            <a:chExt cx="1917" cy="1805"/>
          </a:xfrm>
          <a:solidFill>
            <a:srgbClr val="003D79"/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3556" y="2789"/>
              <a:ext cx="1917" cy="1053"/>
            </a:xfrm>
            <a:custGeom>
              <a:avLst/>
              <a:gdLst>
                <a:gd name="T0" fmla="*/ 7406 w 8718"/>
                <a:gd name="T1" fmla="*/ 542 h 4789"/>
                <a:gd name="T2" fmla="*/ 7406 w 8718"/>
                <a:gd name="T3" fmla="*/ 542 h 4789"/>
                <a:gd name="T4" fmla="*/ 6539 w 8718"/>
                <a:gd name="T5" fmla="*/ 0 h 4789"/>
                <a:gd name="T6" fmla="*/ 5417 w 8718"/>
                <a:gd name="T7" fmla="*/ 0 h 4789"/>
                <a:gd name="T8" fmla="*/ 4358 w 8718"/>
                <a:gd name="T9" fmla="*/ 1224 h 4789"/>
                <a:gd name="T10" fmla="*/ 3300 w 8718"/>
                <a:gd name="T11" fmla="*/ 0 h 4789"/>
                <a:gd name="T12" fmla="*/ 2179 w 8718"/>
                <a:gd name="T13" fmla="*/ 0 h 4789"/>
                <a:gd name="T14" fmla="*/ 1312 w 8718"/>
                <a:gd name="T15" fmla="*/ 542 h 4789"/>
                <a:gd name="T16" fmla="*/ 129 w 8718"/>
                <a:gd name="T17" fmla="*/ 2966 h 4789"/>
                <a:gd name="T18" fmla="*/ 101 w 8718"/>
                <a:gd name="T19" fmla="*/ 3747 h 4789"/>
                <a:gd name="T20" fmla="*/ 660 w 8718"/>
                <a:gd name="T21" fmla="*/ 4293 h 4789"/>
                <a:gd name="T22" fmla="*/ 1992 w 8718"/>
                <a:gd name="T23" fmla="*/ 4789 h 4789"/>
                <a:gd name="T24" fmla="*/ 1992 w 8718"/>
                <a:gd name="T25" fmla="*/ 2460 h 4789"/>
                <a:gd name="T26" fmla="*/ 2266 w 8718"/>
                <a:gd name="T27" fmla="*/ 2186 h 4789"/>
                <a:gd name="T28" fmla="*/ 6451 w 8718"/>
                <a:gd name="T29" fmla="*/ 2186 h 4789"/>
                <a:gd name="T30" fmla="*/ 6725 w 8718"/>
                <a:gd name="T31" fmla="*/ 2460 h 4789"/>
                <a:gd name="T32" fmla="*/ 6725 w 8718"/>
                <a:gd name="T33" fmla="*/ 4789 h 4789"/>
                <a:gd name="T34" fmla="*/ 8057 w 8718"/>
                <a:gd name="T35" fmla="*/ 4293 h 4789"/>
                <a:gd name="T36" fmla="*/ 8617 w 8718"/>
                <a:gd name="T37" fmla="*/ 3747 h 4789"/>
                <a:gd name="T38" fmla="*/ 8588 w 8718"/>
                <a:gd name="T39" fmla="*/ 2966 h 4789"/>
                <a:gd name="T40" fmla="*/ 7406 w 8718"/>
                <a:gd name="T41" fmla="*/ 542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18" h="4789">
                  <a:moveTo>
                    <a:pt x="7406" y="542"/>
                  </a:moveTo>
                  <a:lnTo>
                    <a:pt x="7406" y="542"/>
                  </a:lnTo>
                  <a:cubicBezTo>
                    <a:pt x="7244" y="210"/>
                    <a:pt x="6907" y="0"/>
                    <a:pt x="6539" y="0"/>
                  </a:cubicBezTo>
                  <a:lnTo>
                    <a:pt x="5417" y="0"/>
                  </a:lnTo>
                  <a:lnTo>
                    <a:pt x="4358" y="1224"/>
                  </a:lnTo>
                  <a:lnTo>
                    <a:pt x="3300" y="0"/>
                  </a:lnTo>
                  <a:lnTo>
                    <a:pt x="2179" y="0"/>
                  </a:lnTo>
                  <a:cubicBezTo>
                    <a:pt x="1810" y="0"/>
                    <a:pt x="1474" y="210"/>
                    <a:pt x="1312" y="542"/>
                  </a:cubicBezTo>
                  <a:lnTo>
                    <a:pt x="129" y="2966"/>
                  </a:lnTo>
                  <a:cubicBezTo>
                    <a:pt x="11" y="3210"/>
                    <a:pt x="0" y="3494"/>
                    <a:pt x="101" y="3747"/>
                  </a:cubicBezTo>
                  <a:cubicBezTo>
                    <a:pt x="201" y="4000"/>
                    <a:pt x="405" y="4198"/>
                    <a:pt x="660" y="4293"/>
                  </a:cubicBezTo>
                  <a:lnTo>
                    <a:pt x="1992" y="4789"/>
                  </a:lnTo>
                  <a:lnTo>
                    <a:pt x="1992" y="2460"/>
                  </a:lnTo>
                  <a:cubicBezTo>
                    <a:pt x="1992" y="2309"/>
                    <a:pt x="2115" y="2186"/>
                    <a:pt x="2266" y="2186"/>
                  </a:cubicBezTo>
                  <a:lnTo>
                    <a:pt x="6451" y="2186"/>
                  </a:lnTo>
                  <a:cubicBezTo>
                    <a:pt x="6602" y="2186"/>
                    <a:pt x="6725" y="2309"/>
                    <a:pt x="6725" y="2460"/>
                  </a:cubicBezTo>
                  <a:lnTo>
                    <a:pt x="6725" y="4789"/>
                  </a:lnTo>
                  <a:lnTo>
                    <a:pt x="8057" y="4293"/>
                  </a:lnTo>
                  <a:cubicBezTo>
                    <a:pt x="8312" y="4198"/>
                    <a:pt x="8516" y="4000"/>
                    <a:pt x="8617" y="3747"/>
                  </a:cubicBezTo>
                  <a:cubicBezTo>
                    <a:pt x="8718" y="3494"/>
                    <a:pt x="8707" y="3210"/>
                    <a:pt x="8588" y="2966"/>
                  </a:cubicBezTo>
                  <a:lnTo>
                    <a:pt x="7406" y="5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4164" y="2037"/>
              <a:ext cx="700" cy="700"/>
            </a:xfrm>
            <a:custGeom>
              <a:avLst/>
              <a:gdLst>
                <a:gd name="T0" fmla="*/ 3185 w 3185"/>
                <a:gd name="T1" fmla="*/ 1592 h 3185"/>
                <a:gd name="T2" fmla="*/ 3185 w 3185"/>
                <a:gd name="T3" fmla="*/ 1592 h 3185"/>
                <a:gd name="T4" fmla="*/ 1592 w 3185"/>
                <a:gd name="T5" fmla="*/ 0 h 3185"/>
                <a:gd name="T6" fmla="*/ 0 w 3185"/>
                <a:gd name="T7" fmla="*/ 1592 h 3185"/>
                <a:gd name="T8" fmla="*/ 1592 w 3185"/>
                <a:gd name="T9" fmla="*/ 3185 h 3185"/>
                <a:gd name="T10" fmla="*/ 3185 w 3185"/>
                <a:gd name="T11" fmla="*/ 1592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5" h="3185">
                  <a:moveTo>
                    <a:pt x="3185" y="1592"/>
                  </a:moveTo>
                  <a:lnTo>
                    <a:pt x="3185" y="1592"/>
                  </a:lnTo>
                  <a:cubicBezTo>
                    <a:pt x="3185" y="712"/>
                    <a:pt x="2472" y="0"/>
                    <a:pt x="1592" y="0"/>
                  </a:cubicBezTo>
                  <a:cubicBezTo>
                    <a:pt x="713" y="0"/>
                    <a:pt x="0" y="712"/>
                    <a:pt x="0" y="1592"/>
                  </a:cubicBezTo>
                  <a:cubicBezTo>
                    <a:pt x="0" y="2491"/>
                    <a:pt x="756" y="3185"/>
                    <a:pt x="1592" y="3185"/>
                  </a:cubicBezTo>
                  <a:cubicBezTo>
                    <a:pt x="2429" y="3185"/>
                    <a:pt x="3185" y="2491"/>
                    <a:pt x="3185" y="15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6299686" y="3465545"/>
            <a:ext cx="540212" cy="278292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19850" y="3465547"/>
            <a:ext cx="518034" cy="275116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321905" y="4054906"/>
            <a:ext cx="592097" cy="339119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929653" y="4035861"/>
            <a:ext cx="541574" cy="330411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96892" y="4154808"/>
            <a:ext cx="1638117" cy="5406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3D79"/>
                </a:solidFill>
              </a:rPr>
              <a:t>LEARNING </a:t>
            </a:r>
            <a:br>
              <a:rPr lang="en-US" sz="1600" b="1" dirty="0">
                <a:solidFill>
                  <a:srgbClr val="003D79"/>
                </a:solidFill>
              </a:rPr>
            </a:br>
            <a:r>
              <a:rPr lang="en-US" sz="1600" b="1" dirty="0">
                <a:solidFill>
                  <a:srgbClr val="003D79"/>
                </a:solidFill>
              </a:rPr>
              <a:t>METHODS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5914889" y="2855225"/>
            <a:ext cx="317" cy="385950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915950" y="4643679"/>
            <a:ext cx="218" cy="389912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21911" y="2501860"/>
            <a:ext cx="1230398" cy="1230398"/>
            <a:chOff x="3978418" y="2372021"/>
            <a:chExt cx="1230718" cy="1230718"/>
          </a:xfrm>
        </p:grpSpPr>
        <p:grpSp>
          <p:nvGrpSpPr>
            <p:cNvPr id="20" name="Group 19"/>
            <p:cNvGrpSpPr/>
            <p:nvPr/>
          </p:nvGrpSpPr>
          <p:grpSpPr>
            <a:xfrm>
              <a:off x="4097247" y="2490850"/>
              <a:ext cx="993061" cy="993061"/>
              <a:chOff x="3338264" y="2451451"/>
              <a:chExt cx="1371600" cy="137160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3338264" y="2451451"/>
                <a:ext cx="1371600" cy="137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defTabSz="456953"/>
                <a:endParaRPr lang="en-US" sz="1799" kern="0" cap="all" dirty="0" err="1">
                  <a:solidFill>
                    <a:srgbClr val="FFFFFF"/>
                  </a:solidFill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51" name="Freeform 13"/>
              <p:cNvSpPr>
                <a:spLocks noEditPoints="1"/>
              </p:cNvSpPr>
              <p:nvPr/>
            </p:nvSpPr>
            <p:spPr bwMode="auto">
              <a:xfrm>
                <a:off x="3600978" y="2713212"/>
                <a:ext cx="710011" cy="788745"/>
              </a:xfrm>
              <a:custGeom>
                <a:avLst/>
                <a:gdLst>
                  <a:gd name="T0" fmla="*/ 1613 w 1665"/>
                  <a:gd name="T1" fmla="*/ 504 h 1859"/>
                  <a:gd name="T2" fmla="*/ 1119 w 1665"/>
                  <a:gd name="T3" fmla="*/ 118 h 1859"/>
                  <a:gd name="T4" fmla="*/ 1215 w 1665"/>
                  <a:gd name="T5" fmla="*/ 253 h 1859"/>
                  <a:gd name="T6" fmla="*/ 745 w 1665"/>
                  <a:gd name="T7" fmla="*/ 181 h 1859"/>
                  <a:gd name="T8" fmla="*/ 890 w 1665"/>
                  <a:gd name="T9" fmla="*/ 247 h 1859"/>
                  <a:gd name="T10" fmla="*/ 1338 w 1665"/>
                  <a:gd name="T11" fmla="*/ 366 h 1859"/>
                  <a:gd name="T12" fmla="*/ 1340 w 1665"/>
                  <a:gd name="T13" fmla="*/ 245 h 1859"/>
                  <a:gd name="T14" fmla="*/ 890 w 1665"/>
                  <a:gd name="T15" fmla="*/ 886 h 1859"/>
                  <a:gd name="T16" fmla="*/ 805 w 1665"/>
                  <a:gd name="T17" fmla="*/ 801 h 1859"/>
                  <a:gd name="T18" fmla="*/ 1398 w 1665"/>
                  <a:gd name="T19" fmla="*/ 546 h 1859"/>
                  <a:gd name="T20" fmla="*/ 1306 w 1665"/>
                  <a:gd name="T21" fmla="*/ 485 h 1859"/>
                  <a:gd name="T22" fmla="*/ 890 w 1665"/>
                  <a:gd name="T23" fmla="*/ 721 h 1859"/>
                  <a:gd name="T24" fmla="*/ 477 w 1665"/>
                  <a:gd name="T25" fmla="*/ 477 h 1859"/>
                  <a:gd name="T26" fmla="*/ 382 w 1665"/>
                  <a:gd name="T27" fmla="*/ 546 h 1859"/>
                  <a:gd name="T28" fmla="*/ 711 w 1665"/>
                  <a:gd name="T29" fmla="*/ 876 h 1859"/>
                  <a:gd name="T30" fmla="*/ 492 w 1665"/>
                  <a:gd name="T31" fmla="*/ 204 h 1859"/>
                  <a:gd name="T32" fmla="*/ 453 w 1665"/>
                  <a:gd name="T33" fmla="*/ 352 h 1859"/>
                  <a:gd name="T34" fmla="*/ 547 w 1665"/>
                  <a:gd name="T35" fmla="*/ 546 h 1859"/>
                  <a:gd name="T36" fmla="*/ 954 w 1665"/>
                  <a:gd name="T37" fmla="*/ 637 h 1859"/>
                  <a:gd name="T38" fmla="*/ 890 w 1665"/>
                  <a:gd name="T39" fmla="*/ 555 h 1859"/>
                  <a:gd name="T40" fmla="*/ 649 w 1665"/>
                  <a:gd name="T41" fmla="*/ 518 h 1859"/>
                  <a:gd name="T42" fmla="*/ 849 w 1665"/>
                  <a:gd name="T43" fmla="*/ 415 h 1859"/>
                  <a:gd name="T44" fmla="*/ 931 w 1665"/>
                  <a:gd name="T45" fmla="*/ 484 h 1859"/>
                  <a:gd name="T46" fmla="*/ 1126 w 1665"/>
                  <a:gd name="T47" fmla="*/ 498 h 1859"/>
                  <a:gd name="T48" fmla="*/ 1116 w 1665"/>
                  <a:gd name="T49" fmla="*/ 533 h 1859"/>
                  <a:gd name="T50" fmla="*/ 1036 w 1665"/>
                  <a:gd name="T51" fmla="*/ 631 h 1859"/>
                  <a:gd name="T52" fmla="*/ 890 w 1665"/>
                  <a:gd name="T53" fmla="*/ 330 h 1859"/>
                  <a:gd name="T54" fmla="*/ 578 w 1665"/>
                  <a:gd name="T55" fmla="*/ 346 h 1859"/>
                  <a:gd name="T56" fmla="*/ 666 w 1665"/>
                  <a:gd name="T57" fmla="*/ 205 h 1859"/>
                  <a:gd name="T58" fmla="*/ 562 w 1665"/>
                  <a:gd name="T59" fmla="*/ 160 h 1859"/>
                  <a:gd name="T60" fmla="*/ 1039 w 1665"/>
                  <a:gd name="T61" fmla="*/ 97 h 1859"/>
                  <a:gd name="T62" fmla="*/ 876 w 1665"/>
                  <a:gd name="T63" fmla="*/ 0 h 1859"/>
                  <a:gd name="T64" fmla="*/ 218 w 1665"/>
                  <a:gd name="T65" fmla="*/ 744 h 1859"/>
                  <a:gd name="T66" fmla="*/ 143 w 1665"/>
                  <a:gd name="T67" fmla="*/ 1139 h 1859"/>
                  <a:gd name="T68" fmla="*/ 175 w 1665"/>
                  <a:gd name="T69" fmla="*/ 1203 h 1859"/>
                  <a:gd name="T70" fmla="*/ 202 w 1665"/>
                  <a:gd name="T71" fmla="*/ 1294 h 1859"/>
                  <a:gd name="T72" fmla="*/ 297 w 1665"/>
                  <a:gd name="T73" fmla="*/ 1513 h 1859"/>
                  <a:gd name="T74" fmla="*/ 526 w 1665"/>
                  <a:gd name="T75" fmla="*/ 1646 h 1859"/>
                  <a:gd name="T76" fmla="*/ 748 w 1665"/>
                  <a:gd name="T77" fmla="*/ 1636 h 1859"/>
                  <a:gd name="T78" fmla="*/ 729 w 1665"/>
                  <a:gd name="T79" fmla="*/ 1859 h 1859"/>
                  <a:gd name="T80" fmla="*/ 1548 w 1665"/>
                  <a:gd name="T81" fmla="*/ 1053 h 1859"/>
                  <a:gd name="T82" fmla="*/ 1537 w 1665"/>
                  <a:gd name="T83" fmla="*/ 1590 h 1859"/>
                  <a:gd name="T84" fmla="*/ 1665 w 1665"/>
                  <a:gd name="T85" fmla="*/ 1859 h 1859"/>
                  <a:gd name="T86" fmla="*/ 1537 w 1665"/>
                  <a:gd name="T87" fmla="*/ 1590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5" h="1859">
                    <a:moveTo>
                      <a:pt x="1613" y="504"/>
                    </a:moveTo>
                    <a:lnTo>
                      <a:pt x="1613" y="504"/>
                    </a:lnTo>
                    <a:cubicBezTo>
                      <a:pt x="1558" y="260"/>
                      <a:pt x="1366" y="109"/>
                      <a:pt x="1149" y="41"/>
                    </a:cubicBezTo>
                    <a:lnTo>
                      <a:pt x="1119" y="118"/>
                    </a:lnTo>
                    <a:cubicBezTo>
                      <a:pt x="1176" y="137"/>
                      <a:pt x="1228" y="163"/>
                      <a:pt x="1274" y="194"/>
                    </a:cubicBezTo>
                    <a:lnTo>
                      <a:pt x="1215" y="253"/>
                    </a:lnTo>
                    <a:cubicBezTo>
                      <a:pt x="1127" y="198"/>
                      <a:pt x="1014" y="165"/>
                      <a:pt x="890" y="165"/>
                    </a:cubicBezTo>
                    <a:cubicBezTo>
                      <a:pt x="839" y="165"/>
                      <a:pt x="791" y="171"/>
                      <a:pt x="745" y="181"/>
                    </a:cubicBezTo>
                    <a:lnTo>
                      <a:pt x="769" y="261"/>
                    </a:lnTo>
                    <a:cubicBezTo>
                      <a:pt x="807" y="252"/>
                      <a:pt x="848" y="247"/>
                      <a:pt x="890" y="247"/>
                    </a:cubicBezTo>
                    <a:cubicBezTo>
                      <a:pt x="1052" y="247"/>
                      <a:pt x="1196" y="315"/>
                      <a:pt x="1268" y="411"/>
                    </a:cubicBezTo>
                    <a:lnTo>
                      <a:pt x="1338" y="366"/>
                    </a:lnTo>
                    <a:cubicBezTo>
                      <a:pt x="1322" y="344"/>
                      <a:pt x="1302" y="323"/>
                      <a:pt x="1281" y="304"/>
                    </a:cubicBezTo>
                    <a:lnTo>
                      <a:pt x="1340" y="245"/>
                    </a:lnTo>
                    <a:cubicBezTo>
                      <a:pt x="1428" y="326"/>
                      <a:pt x="1481" y="431"/>
                      <a:pt x="1481" y="546"/>
                    </a:cubicBezTo>
                    <a:cubicBezTo>
                      <a:pt x="1481" y="802"/>
                      <a:pt x="1216" y="886"/>
                      <a:pt x="890" y="886"/>
                    </a:cubicBezTo>
                    <a:cubicBezTo>
                      <a:pt x="857" y="886"/>
                      <a:pt x="825" y="885"/>
                      <a:pt x="793" y="883"/>
                    </a:cubicBezTo>
                    <a:lnTo>
                      <a:pt x="805" y="801"/>
                    </a:lnTo>
                    <a:cubicBezTo>
                      <a:pt x="832" y="802"/>
                      <a:pt x="860" y="803"/>
                      <a:pt x="890" y="803"/>
                    </a:cubicBezTo>
                    <a:cubicBezTo>
                      <a:pt x="1227" y="803"/>
                      <a:pt x="1398" y="717"/>
                      <a:pt x="1398" y="546"/>
                    </a:cubicBezTo>
                    <a:cubicBezTo>
                      <a:pt x="1398" y="509"/>
                      <a:pt x="1391" y="473"/>
                      <a:pt x="1377" y="439"/>
                    </a:cubicBezTo>
                    <a:lnTo>
                      <a:pt x="1306" y="485"/>
                    </a:lnTo>
                    <a:cubicBezTo>
                      <a:pt x="1312" y="505"/>
                      <a:pt x="1316" y="525"/>
                      <a:pt x="1316" y="546"/>
                    </a:cubicBezTo>
                    <a:cubicBezTo>
                      <a:pt x="1316" y="690"/>
                      <a:pt x="1084" y="721"/>
                      <a:pt x="890" y="721"/>
                    </a:cubicBezTo>
                    <a:cubicBezTo>
                      <a:pt x="696" y="721"/>
                      <a:pt x="464" y="690"/>
                      <a:pt x="464" y="546"/>
                    </a:cubicBezTo>
                    <a:cubicBezTo>
                      <a:pt x="464" y="522"/>
                      <a:pt x="469" y="499"/>
                      <a:pt x="477" y="477"/>
                    </a:cubicBezTo>
                    <a:lnTo>
                      <a:pt x="410" y="423"/>
                    </a:lnTo>
                    <a:cubicBezTo>
                      <a:pt x="392" y="461"/>
                      <a:pt x="382" y="503"/>
                      <a:pt x="382" y="546"/>
                    </a:cubicBezTo>
                    <a:cubicBezTo>
                      <a:pt x="382" y="686"/>
                      <a:pt x="496" y="769"/>
                      <a:pt x="722" y="795"/>
                    </a:cubicBezTo>
                    <a:lnTo>
                      <a:pt x="711" y="876"/>
                    </a:lnTo>
                    <a:cubicBezTo>
                      <a:pt x="472" y="847"/>
                      <a:pt x="299" y="753"/>
                      <a:pt x="299" y="546"/>
                    </a:cubicBezTo>
                    <a:cubicBezTo>
                      <a:pt x="299" y="410"/>
                      <a:pt x="374" y="289"/>
                      <a:pt x="492" y="204"/>
                    </a:cubicBezTo>
                    <a:lnTo>
                      <a:pt x="541" y="270"/>
                    </a:lnTo>
                    <a:cubicBezTo>
                      <a:pt x="507" y="294"/>
                      <a:pt x="477" y="321"/>
                      <a:pt x="453" y="352"/>
                    </a:cubicBezTo>
                    <a:lnTo>
                      <a:pt x="582" y="456"/>
                    </a:lnTo>
                    <a:cubicBezTo>
                      <a:pt x="560" y="484"/>
                      <a:pt x="547" y="514"/>
                      <a:pt x="547" y="546"/>
                    </a:cubicBezTo>
                    <a:cubicBezTo>
                      <a:pt x="547" y="590"/>
                      <a:pt x="654" y="638"/>
                      <a:pt x="890" y="638"/>
                    </a:cubicBezTo>
                    <a:cubicBezTo>
                      <a:pt x="913" y="638"/>
                      <a:pt x="934" y="637"/>
                      <a:pt x="954" y="637"/>
                    </a:cubicBezTo>
                    <a:lnTo>
                      <a:pt x="947" y="554"/>
                    </a:lnTo>
                    <a:cubicBezTo>
                      <a:pt x="929" y="555"/>
                      <a:pt x="910" y="555"/>
                      <a:pt x="890" y="555"/>
                    </a:cubicBezTo>
                    <a:cubicBezTo>
                      <a:pt x="777" y="555"/>
                      <a:pt x="705" y="544"/>
                      <a:pt x="664" y="533"/>
                    </a:cubicBezTo>
                    <a:cubicBezTo>
                      <a:pt x="657" y="531"/>
                      <a:pt x="651" y="525"/>
                      <a:pt x="649" y="518"/>
                    </a:cubicBezTo>
                    <a:cubicBezTo>
                      <a:pt x="647" y="511"/>
                      <a:pt x="649" y="504"/>
                      <a:pt x="654" y="498"/>
                    </a:cubicBezTo>
                    <a:cubicBezTo>
                      <a:pt x="690" y="461"/>
                      <a:pt x="762" y="424"/>
                      <a:pt x="849" y="415"/>
                    </a:cubicBezTo>
                    <a:lnTo>
                      <a:pt x="849" y="484"/>
                    </a:lnTo>
                    <a:lnTo>
                      <a:pt x="931" y="484"/>
                    </a:lnTo>
                    <a:lnTo>
                      <a:pt x="931" y="415"/>
                    </a:lnTo>
                    <a:cubicBezTo>
                      <a:pt x="1017" y="424"/>
                      <a:pt x="1090" y="461"/>
                      <a:pt x="1126" y="498"/>
                    </a:cubicBezTo>
                    <a:cubicBezTo>
                      <a:pt x="1131" y="504"/>
                      <a:pt x="1133" y="511"/>
                      <a:pt x="1131" y="518"/>
                    </a:cubicBezTo>
                    <a:cubicBezTo>
                      <a:pt x="1129" y="525"/>
                      <a:pt x="1123" y="531"/>
                      <a:pt x="1116" y="533"/>
                    </a:cubicBezTo>
                    <a:cubicBezTo>
                      <a:pt x="1095" y="538"/>
                      <a:pt x="1067" y="544"/>
                      <a:pt x="1029" y="548"/>
                    </a:cubicBezTo>
                    <a:lnTo>
                      <a:pt x="1036" y="631"/>
                    </a:lnTo>
                    <a:cubicBezTo>
                      <a:pt x="1170" y="615"/>
                      <a:pt x="1233" y="580"/>
                      <a:pt x="1233" y="546"/>
                    </a:cubicBezTo>
                    <a:cubicBezTo>
                      <a:pt x="1233" y="433"/>
                      <a:pt x="1069" y="330"/>
                      <a:pt x="890" y="330"/>
                    </a:cubicBezTo>
                    <a:cubicBezTo>
                      <a:pt x="797" y="330"/>
                      <a:pt x="708" y="358"/>
                      <a:pt x="645" y="400"/>
                    </a:cubicBezTo>
                    <a:lnTo>
                      <a:pt x="578" y="346"/>
                    </a:lnTo>
                    <a:cubicBezTo>
                      <a:pt x="610" y="321"/>
                      <a:pt x="648" y="301"/>
                      <a:pt x="690" y="284"/>
                    </a:cubicBezTo>
                    <a:lnTo>
                      <a:pt x="666" y="205"/>
                    </a:lnTo>
                    <a:cubicBezTo>
                      <a:pt x="647" y="212"/>
                      <a:pt x="630" y="220"/>
                      <a:pt x="613" y="228"/>
                    </a:cubicBezTo>
                    <a:lnTo>
                      <a:pt x="562" y="160"/>
                    </a:lnTo>
                    <a:cubicBezTo>
                      <a:pt x="656" y="111"/>
                      <a:pt x="769" y="82"/>
                      <a:pt x="890" y="82"/>
                    </a:cubicBezTo>
                    <a:cubicBezTo>
                      <a:pt x="942" y="82"/>
                      <a:pt x="991" y="88"/>
                      <a:pt x="1039" y="97"/>
                    </a:cubicBezTo>
                    <a:lnTo>
                      <a:pt x="1068" y="20"/>
                    </a:lnTo>
                    <a:cubicBezTo>
                      <a:pt x="1004" y="7"/>
                      <a:pt x="939" y="0"/>
                      <a:pt x="876" y="0"/>
                    </a:cubicBezTo>
                    <a:cubicBezTo>
                      <a:pt x="798" y="0"/>
                      <a:pt x="333" y="0"/>
                      <a:pt x="206" y="493"/>
                    </a:cubicBezTo>
                    <a:cubicBezTo>
                      <a:pt x="171" y="629"/>
                      <a:pt x="239" y="675"/>
                      <a:pt x="218" y="744"/>
                    </a:cubicBezTo>
                    <a:cubicBezTo>
                      <a:pt x="180" y="867"/>
                      <a:pt x="109" y="916"/>
                      <a:pt x="35" y="1046"/>
                    </a:cubicBezTo>
                    <a:cubicBezTo>
                      <a:pt x="0" y="1110"/>
                      <a:pt x="87" y="1134"/>
                      <a:pt x="143" y="1139"/>
                    </a:cubicBezTo>
                    <a:cubicBezTo>
                      <a:pt x="169" y="1141"/>
                      <a:pt x="174" y="1162"/>
                      <a:pt x="178" y="1168"/>
                    </a:cubicBezTo>
                    <a:cubicBezTo>
                      <a:pt x="186" y="1184"/>
                      <a:pt x="182" y="1193"/>
                      <a:pt x="175" y="1203"/>
                    </a:cubicBezTo>
                    <a:cubicBezTo>
                      <a:pt x="154" y="1237"/>
                      <a:pt x="181" y="1262"/>
                      <a:pt x="199" y="1277"/>
                    </a:cubicBezTo>
                    <a:cubicBezTo>
                      <a:pt x="201" y="1279"/>
                      <a:pt x="205" y="1283"/>
                      <a:pt x="202" y="1294"/>
                    </a:cubicBezTo>
                    <a:cubicBezTo>
                      <a:pt x="194" y="1325"/>
                      <a:pt x="222" y="1346"/>
                      <a:pt x="241" y="1360"/>
                    </a:cubicBezTo>
                    <a:cubicBezTo>
                      <a:pt x="260" y="1374"/>
                      <a:pt x="295" y="1400"/>
                      <a:pt x="297" y="1513"/>
                    </a:cubicBezTo>
                    <a:cubicBezTo>
                      <a:pt x="303" y="1602"/>
                      <a:pt x="361" y="1652"/>
                      <a:pt x="459" y="1652"/>
                    </a:cubicBezTo>
                    <a:cubicBezTo>
                      <a:pt x="480" y="1652"/>
                      <a:pt x="502" y="1650"/>
                      <a:pt x="526" y="1646"/>
                    </a:cubicBezTo>
                    <a:cubicBezTo>
                      <a:pt x="526" y="1646"/>
                      <a:pt x="592" y="1636"/>
                      <a:pt x="672" y="1617"/>
                    </a:cubicBezTo>
                    <a:cubicBezTo>
                      <a:pt x="699" y="1610"/>
                      <a:pt x="727" y="1617"/>
                      <a:pt x="748" y="1636"/>
                    </a:cubicBezTo>
                    <a:cubicBezTo>
                      <a:pt x="768" y="1655"/>
                      <a:pt x="778" y="1683"/>
                      <a:pt x="773" y="1710"/>
                    </a:cubicBezTo>
                    <a:cubicBezTo>
                      <a:pt x="757" y="1810"/>
                      <a:pt x="729" y="1858"/>
                      <a:pt x="729" y="1859"/>
                    </a:cubicBezTo>
                    <a:cubicBezTo>
                      <a:pt x="876" y="1847"/>
                      <a:pt x="1209" y="1798"/>
                      <a:pt x="1499" y="1512"/>
                    </a:cubicBezTo>
                    <a:cubicBezTo>
                      <a:pt x="1414" y="1277"/>
                      <a:pt x="1479" y="1223"/>
                      <a:pt x="1548" y="1053"/>
                    </a:cubicBezTo>
                    <a:cubicBezTo>
                      <a:pt x="1661" y="778"/>
                      <a:pt x="1643" y="639"/>
                      <a:pt x="1613" y="504"/>
                    </a:cubicBezTo>
                    <a:close/>
                    <a:moveTo>
                      <a:pt x="1537" y="1590"/>
                    </a:moveTo>
                    <a:lnTo>
                      <a:pt x="1537" y="1590"/>
                    </a:lnTo>
                    <a:lnTo>
                      <a:pt x="1665" y="1859"/>
                    </a:lnTo>
                    <a:lnTo>
                      <a:pt x="1108" y="1859"/>
                    </a:lnTo>
                    <a:cubicBezTo>
                      <a:pt x="1267" y="1799"/>
                      <a:pt x="1411" y="1709"/>
                      <a:pt x="1537" y="15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sp>
          <p:nvSpPr>
            <p:cNvPr id="46" name="Oval 45"/>
            <p:cNvSpPr/>
            <p:nvPr/>
          </p:nvSpPr>
          <p:spPr bwMode="auto">
            <a:xfrm>
              <a:off x="3978418" y="2372021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91634" y="1539992"/>
            <a:ext cx="1230398" cy="1230398"/>
            <a:chOff x="5400802" y="1539500"/>
            <a:chExt cx="1230718" cy="1230718"/>
          </a:xfrm>
        </p:grpSpPr>
        <p:grpSp>
          <p:nvGrpSpPr>
            <p:cNvPr id="22" name="Group 21"/>
            <p:cNvGrpSpPr/>
            <p:nvPr/>
          </p:nvGrpSpPr>
          <p:grpSpPr>
            <a:xfrm>
              <a:off x="5519631" y="1655126"/>
              <a:ext cx="993060" cy="999466"/>
              <a:chOff x="5013711" y="1739339"/>
              <a:chExt cx="1371600" cy="1380447"/>
            </a:xfrm>
          </p:grpSpPr>
          <p:sp>
            <p:nvSpPr>
              <p:cNvPr id="31" name="Oval 30"/>
              <p:cNvSpPr/>
              <p:nvPr/>
            </p:nvSpPr>
            <p:spPr bwMode="gray">
              <a:xfrm>
                <a:off x="5013711" y="1739339"/>
                <a:ext cx="1371600" cy="1380447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5375526" y="1991907"/>
                <a:ext cx="658246" cy="776994"/>
              </a:xfrm>
              <a:custGeom>
                <a:avLst/>
                <a:gdLst>
                  <a:gd name="T0" fmla="*/ 1445 w 1485"/>
                  <a:gd name="T1" fmla="*/ 958 h 1747"/>
                  <a:gd name="T2" fmla="*/ 1445 w 1485"/>
                  <a:gd name="T3" fmla="*/ 958 h 1747"/>
                  <a:gd name="T4" fmla="*/ 40 w 1485"/>
                  <a:gd name="T5" fmla="*/ 958 h 1747"/>
                  <a:gd name="T6" fmla="*/ 0 w 1485"/>
                  <a:gd name="T7" fmla="*/ 998 h 1747"/>
                  <a:gd name="T8" fmla="*/ 40 w 1485"/>
                  <a:gd name="T9" fmla="*/ 1038 h 1747"/>
                  <a:gd name="T10" fmla="*/ 46 w 1485"/>
                  <a:gd name="T11" fmla="*/ 1038 h 1747"/>
                  <a:gd name="T12" fmla="*/ 46 w 1485"/>
                  <a:gd name="T13" fmla="*/ 1747 h 1747"/>
                  <a:gd name="T14" fmla="*/ 201 w 1485"/>
                  <a:gd name="T15" fmla="*/ 1747 h 1747"/>
                  <a:gd name="T16" fmla="*/ 201 w 1485"/>
                  <a:gd name="T17" fmla="*/ 1662 h 1747"/>
                  <a:gd name="T18" fmla="*/ 1283 w 1485"/>
                  <a:gd name="T19" fmla="*/ 1662 h 1747"/>
                  <a:gd name="T20" fmla="*/ 1283 w 1485"/>
                  <a:gd name="T21" fmla="*/ 1747 h 1747"/>
                  <a:gd name="T22" fmla="*/ 1438 w 1485"/>
                  <a:gd name="T23" fmla="*/ 1747 h 1747"/>
                  <a:gd name="T24" fmla="*/ 1438 w 1485"/>
                  <a:gd name="T25" fmla="*/ 1038 h 1747"/>
                  <a:gd name="T26" fmla="*/ 1445 w 1485"/>
                  <a:gd name="T27" fmla="*/ 1038 h 1747"/>
                  <a:gd name="T28" fmla="*/ 1485 w 1485"/>
                  <a:gd name="T29" fmla="*/ 998 h 1747"/>
                  <a:gd name="T30" fmla="*/ 1445 w 1485"/>
                  <a:gd name="T31" fmla="*/ 958 h 1747"/>
                  <a:gd name="T32" fmla="*/ 830 w 1485"/>
                  <a:gd name="T33" fmla="*/ 642 h 1747"/>
                  <a:gd name="T34" fmla="*/ 830 w 1485"/>
                  <a:gd name="T35" fmla="*/ 642 h 1747"/>
                  <a:gd name="T36" fmla="*/ 556 w 1485"/>
                  <a:gd name="T37" fmla="*/ 642 h 1747"/>
                  <a:gd name="T38" fmla="*/ 502 w 1485"/>
                  <a:gd name="T39" fmla="*/ 68 h 1747"/>
                  <a:gd name="T40" fmla="*/ 423 w 1485"/>
                  <a:gd name="T41" fmla="*/ 4 h 1747"/>
                  <a:gd name="T42" fmla="*/ 358 w 1485"/>
                  <a:gd name="T43" fmla="*/ 81 h 1747"/>
                  <a:gd name="T44" fmla="*/ 432 w 1485"/>
                  <a:gd name="T45" fmla="*/ 919 h 1747"/>
                  <a:gd name="T46" fmla="*/ 1069 w 1485"/>
                  <a:gd name="T47" fmla="*/ 919 h 1747"/>
                  <a:gd name="T48" fmla="*/ 1069 w 1485"/>
                  <a:gd name="T49" fmla="*/ 848 h 1747"/>
                  <a:gd name="T50" fmla="*/ 830 w 1485"/>
                  <a:gd name="T51" fmla="*/ 642 h 1747"/>
                  <a:gd name="T52" fmla="*/ 971 w 1485"/>
                  <a:gd name="T53" fmla="*/ 400 h 1747"/>
                  <a:gd name="T54" fmla="*/ 971 w 1485"/>
                  <a:gd name="T55" fmla="*/ 400 h 1747"/>
                  <a:gd name="T56" fmla="*/ 782 w 1485"/>
                  <a:gd name="T57" fmla="*/ 589 h 1747"/>
                  <a:gd name="T58" fmla="*/ 593 w 1485"/>
                  <a:gd name="T59" fmla="*/ 400 h 1747"/>
                  <a:gd name="T60" fmla="*/ 782 w 1485"/>
                  <a:gd name="T61" fmla="*/ 212 h 1747"/>
                  <a:gd name="T62" fmla="*/ 971 w 1485"/>
                  <a:gd name="T63" fmla="*/ 400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5" h="1747">
                    <a:moveTo>
                      <a:pt x="1445" y="958"/>
                    </a:moveTo>
                    <a:lnTo>
                      <a:pt x="1445" y="958"/>
                    </a:lnTo>
                    <a:lnTo>
                      <a:pt x="40" y="958"/>
                    </a:lnTo>
                    <a:cubicBezTo>
                      <a:pt x="17" y="958"/>
                      <a:pt x="0" y="976"/>
                      <a:pt x="0" y="998"/>
                    </a:cubicBezTo>
                    <a:cubicBezTo>
                      <a:pt x="0" y="1020"/>
                      <a:pt x="17" y="1038"/>
                      <a:pt x="40" y="1038"/>
                    </a:cubicBezTo>
                    <a:lnTo>
                      <a:pt x="46" y="1038"/>
                    </a:lnTo>
                    <a:lnTo>
                      <a:pt x="46" y="1747"/>
                    </a:lnTo>
                    <a:lnTo>
                      <a:pt x="201" y="1747"/>
                    </a:lnTo>
                    <a:lnTo>
                      <a:pt x="201" y="1662"/>
                    </a:lnTo>
                    <a:lnTo>
                      <a:pt x="1283" y="1662"/>
                    </a:lnTo>
                    <a:lnTo>
                      <a:pt x="1283" y="1747"/>
                    </a:lnTo>
                    <a:lnTo>
                      <a:pt x="1438" y="1747"/>
                    </a:lnTo>
                    <a:lnTo>
                      <a:pt x="1438" y="1038"/>
                    </a:lnTo>
                    <a:lnTo>
                      <a:pt x="1445" y="1038"/>
                    </a:lnTo>
                    <a:cubicBezTo>
                      <a:pt x="1467" y="1038"/>
                      <a:pt x="1485" y="1020"/>
                      <a:pt x="1485" y="998"/>
                    </a:cubicBezTo>
                    <a:cubicBezTo>
                      <a:pt x="1485" y="976"/>
                      <a:pt x="1467" y="958"/>
                      <a:pt x="1445" y="958"/>
                    </a:cubicBezTo>
                    <a:close/>
                    <a:moveTo>
                      <a:pt x="830" y="642"/>
                    </a:moveTo>
                    <a:lnTo>
                      <a:pt x="830" y="642"/>
                    </a:lnTo>
                    <a:cubicBezTo>
                      <a:pt x="820" y="642"/>
                      <a:pt x="658" y="642"/>
                      <a:pt x="556" y="642"/>
                    </a:cubicBezTo>
                    <a:cubicBezTo>
                      <a:pt x="541" y="481"/>
                      <a:pt x="502" y="68"/>
                      <a:pt x="502" y="68"/>
                    </a:cubicBezTo>
                    <a:cubicBezTo>
                      <a:pt x="498" y="28"/>
                      <a:pt x="463" y="0"/>
                      <a:pt x="423" y="4"/>
                    </a:cubicBezTo>
                    <a:cubicBezTo>
                      <a:pt x="384" y="7"/>
                      <a:pt x="354" y="41"/>
                      <a:pt x="358" y="81"/>
                    </a:cubicBezTo>
                    <a:lnTo>
                      <a:pt x="432" y="919"/>
                    </a:lnTo>
                    <a:lnTo>
                      <a:pt x="1069" y="919"/>
                    </a:lnTo>
                    <a:lnTo>
                      <a:pt x="1069" y="848"/>
                    </a:lnTo>
                    <a:cubicBezTo>
                      <a:pt x="1069" y="734"/>
                      <a:pt x="962" y="642"/>
                      <a:pt x="830" y="642"/>
                    </a:cubicBezTo>
                    <a:close/>
                    <a:moveTo>
                      <a:pt x="971" y="400"/>
                    </a:moveTo>
                    <a:lnTo>
                      <a:pt x="971" y="400"/>
                    </a:lnTo>
                    <a:cubicBezTo>
                      <a:pt x="971" y="505"/>
                      <a:pt x="886" y="589"/>
                      <a:pt x="782" y="589"/>
                    </a:cubicBezTo>
                    <a:cubicBezTo>
                      <a:pt x="678" y="589"/>
                      <a:pt x="593" y="505"/>
                      <a:pt x="593" y="400"/>
                    </a:cubicBezTo>
                    <a:cubicBezTo>
                      <a:pt x="593" y="296"/>
                      <a:pt x="678" y="212"/>
                      <a:pt x="782" y="212"/>
                    </a:cubicBezTo>
                    <a:cubicBezTo>
                      <a:pt x="886" y="212"/>
                      <a:pt x="971" y="296"/>
                      <a:pt x="971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sp>
          <p:nvSpPr>
            <p:cNvPr id="49" name="Oval 48"/>
            <p:cNvSpPr/>
            <p:nvPr/>
          </p:nvSpPr>
          <p:spPr bwMode="auto">
            <a:xfrm>
              <a:off x="5400802" y="1539500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12098" y="2476200"/>
            <a:ext cx="1230398" cy="1230398"/>
            <a:chOff x="6913899" y="2398192"/>
            <a:chExt cx="1230718" cy="1230718"/>
          </a:xfrm>
        </p:grpSpPr>
        <p:grpSp>
          <p:nvGrpSpPr>
            <p:cNvPr id="23" name="Group 22"/>
            <p:cNvGrpSpPr/>
            <p:nvPr/>
          </p:nvGrpSpPr>
          <p:grpSpPr>
            <a:xfrm>
              <a:off x="7032728" y="2513818"/>
              <a:ext cx="993060" cy="999466"/>
              <a:chOff x="6625100" y="2451451"/>
              <a:chExt cx="1371600" cy="1380447"/>
            </a:xfrm>
          </p:grpSpPr>
          <p:sp>
            <p:nvSpPr>
              <p:cNvPr id="28" name="Oval 27"/>
              <p:cNvSpPr/>
              <p:nvPr/>
            </p:nvSpPr>
            <p:spPr bwMode="gray">
              <a:xfrm>
                <a:off x="6625100" y="2451451"/>
                <a:ext cx="1371600" cy="1380447"/>
              </a:xfrm>
              <a:prstGeom prst="ellipse">
                <a:avLst/>
              </a:prstGeom>
              <a:solidFill>
                <a:schemeClr val="accent6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9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" name="Group 4"/>
              <p:cNvGrpSpPr>
                <a:grpSpLocks noChangeAspect="1"/>
              </p:cNvGrpSpPr>
              <p:nvPr/>
            </p:nvGrpSpPr>
            <p:grpSpPr bwMode="auto">
              <a:xfrm>
                <a:off x="7000586" y="2763253"/>
                <a:ext cx="611240" cy="798780"/>
                <a:chOff x="2381" y="10"/>
                <a:chExt cx="704" cy="920"/>
              </a:xfrm>
            </p:grpSpPr>
            <p:sp>
              <p:nvSpPr>
                <p:cNvPr id="3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81" y="10"/>
                  <a:ext cx="704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40" name="Freeform 5"/>
                <p:cNvSpPr>
                  <a:spLocks noEditPoints="1"/>
                </p:cNvSpPr>
                <p:nvPr/>
              </p:nvSpPr>
              <p:spPr bwMode="auto">
                <a:xfrm>
                  <a:off x="2381" y="8"/>
                  <a:ext cx="711" cy="934"/>
                </a:xfrm>
                <a:custGeom>
                  <a:avLst/>
                  <a:gdLst>
                    <a:gd name="T0" fmla="*/ 644 w 1173"/>
                    <a:gd name="T1" fmla="*/ 58 h 1550"/>
                    <a:gd name="T2" fmla="*/ 644 w 1173"/>
                    <a:gd name="T3" fmla="*/ 58 h 1550"/>
                    <a:gd name="T4" fmla="*/ 644 w 1173"/>
                    <a:gd name="T5" fmla="*/ 322 h 1550"/>
                    <a:gd name="T6" fmla="*/ 586 w 1173"/>
                    <a:gd name="T7" fmla="*/ 382 h 1550"/>
                    <a:gd name="T8" fmla="*/ 528 w 1173"/>
                    <a:gd name="T9" fmla="*/ 322 h 1550"/>
                    <a:gd name="T10" fmla="*/ 528 w 1173"/>
                    <a:gd name="T11" fmla="*/ 58 h 1550"/>
                    <a:gd name="T12" fmla="*/ 586 w 1173"/>
                    <a:gd name="T13" fmla="*/ 0 h 1550"/>
                    <a:gd name="T14" fmla="*/ 644 w 1173"/>
                    <a:gd name="T15" fmla="*/ 58 h 1550"/>
                    <a:gd name="T16" fmla="*/ 1001 w 1173"/>
                    <a:gd name="T17" fmla="*/ 171 h 1550"/>
                    <a:gd name="T18" fmla="*/ 1001 w 1173"/>
                    <a:gd name="T19" fmla="*/ 171 h 1550"/>
                    <a:gd name="T20" fmla="*/ 999 w 1173"/>
                    <a:gd name="T21" fmla="*/ 254 h 1550"/>
                    <a:gd name="T22" fmla="*/ 813 w 1173"/>
                    <a:gd name="T23" fmla="*/ 440 h 1550"/>
                    <a:gd name="T24" fmla="*/ 730 w 1173"/>
                    <a:gd name="T25" fmla="*/ 441 h 1550"/>
                    <a:gd name="T26" fmla="*/ 730 w 1173"/>
                    <a:gd name="T27" fmla="*/ 358 h 1550"/>
                    <a:gd name="T28" fmla="*/ 918 w 1173"/>
                    <a:gd name="T29" fmla="*/ 172 h 1550"/>
                    <a:gd name="T30" fmla="*/ 1001 w 1173"/>
                    <a:gd name="T31" fmla="*/ 171 h 1550"/>
                    <a:gd name="T32" fmla="*/ 1173 w 1173"/>
                    <a:gd name="T33" fmla="*/ 585 h 1550"/>
                    <a:gd name="T34" fmla="*/ 1173 w 1173"/>
                    <a:gd name="T35" fmla="*/ 585 h 1550"/>
                    <a:gd name="T36" fmla="*/ 1113 w 1173"/>
                    <a:gd name="T37" fmla="*/ 643 h 1550"/>
                    <a:gd name="T38" fmla="*/ 849 w 1173"/>
                    <a:gd name="T39" fmla="*/ 643 h 1550"/>
                    <a:gd name="T40" fmla="*/ 790 w 1173"/>
                    <a:gd name="T41" fmla="*/ 585 h 1550"/>
                    <a:gd name="T42" fmla="*/ 849 w 1173"/>
                    <a:gd name="T43" fmla="*/ 527 h 1550"/>
                    <a:gd name="T44" fmla="*/ 1113 w 1173"/>
                    <a:gd name="T45" fmla="*/ 527 h 1550"/>
                    <a:gd name="T46" fmla="*/ 1173 w 1173"/>
                    <a:gd name="T47" fmla="*/ 585 h 1550"/>
                    <a:gd name="T48" fmla="*/ 172 w 1173"/>
                    <a:gd name="T49" fmla="*/ 171 h 1550"/>
                    <a:gd name="T50" fmla="*/ 172 w 1173"/>
                    <a:gd name="T51" fmla="*/ 171 h 1550"/>
                    <a:gd name="T52" fmla="*/ 255 w 1173"/>
                    <a:gd name="T53" fmla="*/ 172 h 1550"/>
                    <a:gd name="T54" fmla="*/ 441 w 1173"/>
                    <a:gd name="T55" fmla="*/ 358 h 1550"/>
                    <a:gd name="T56" fmla="*/ 442 w 1173"/>
                    <a:gd name="T57" fmla="*/ 441 h 1550"/>
                    <a:gd name="T58" fmla="*/ 359 w 1173"/>
                    <a:gd name="T59" fmla="*/ 440 h 1550"/>
                    <a:gd name="T60" fmla="*/ 172 w 1173"/>
                    <a:gd name="T61" fmla="*/ 254 h 1550"/>
                    <a:gd name="T62" fmla="*/ 172 w 1173"/>
                    <a:gd name="T63" fmla="*/ 171 h 1550"/>
                    <a:gd name="T64" fmla="*/ 0 w 1173"/>
                    <a:gd name="T65" fmla="*/ 585 h 1550"/>
                    <a:gd name="T66" fmla="*/ 0 w 1173"/>
                    <a:gd name="T67" fmla="*/ 585 h 1550"/>
                    <a:gd name="T68" fmla="*/ 59 w 1173"/>
                    <a:gd name="T69" fmla="*/ 527 h 1550"/>
                    <a:gd name="T70" fmla="*/ 323 w 1173"/>
                    <a:gd name="T71" fmla="*/ 527 h 1550"/>
                    <a:gd name="T72" fmla="*/ 383 w 1173"/>
                    <a:gd name="T73" fmla="*/ 585 h 1550"/>
                    <a:gd name="T74" fmla="*/ 323 w 1173"/>
                    <a:gd name="T75" fmla="*/ 643 h 1550"/>
                    <a:gd name="T76" fmla="*/ 59 w 1173"/>
                    <a:gd name="T77" fmla="*/ 643 h 1550"/>
                    <a:gd name="T78" fmla="*/ 0 w 1173"/>
                    <a:gd name="T79" fmla="*/ 585 h 1550"/>
                    <a:gd name="T80" fmla="*/ 172 w 1173"/>
                    <a:gd name="T81" fmla="*/ 1000 h 1550"/>
                    <a:gd name="T82" fmla="*/ 172 w 1173"/>
                    <a:gd name="T83" fmla="*/ 1000 h 1550"/>
                    <a:gd name="T84" fmla="*/ 172 w 1173"/>
                    <a:gd name="T85" fmla="*/ 917 h 1550"/>
                    <a:gd name="T86" fmla="*/ 359 w 1173"/>
                    <a:gd name="T87" fmla="*/ 731 h 1550"/>
                    <a:gd name="T88" fmla="*/ 442 w 1173"/>
                    <a:gd name="T89" fmla="*/ 729 h 1550"/>
                    <a:gd name="T90" fmla="*/ 441 w 1173"/>
                    <a:gd name="T91" fmla="*/ 812 h 1550"/>
                    <a:gd name="T92" fmla="*/ 255 w 1173"/>
                    <a:gd name="T93" fmla="*/ 1000 h 1550"/>
                    <a:gd name="T94" fmla="*/ 172 w 1173"/>
                    <a:gd name="T95" fmla="*/ 1000 h 1550"/>
                    <a:gd name="T96" fmla="*/ 854 w 1173"/>
                    <a:gd name="T97" fmla="*/ 1486 h 1550"/>
                    <a:gd name="T98" fmla="*/ 854 w 1173"/>
                    <a:gd name="T99" fmla="*/ 1486 h 1550"/>
                    <a:gd name="T100" fmla="*/ 741 w 1173"/>
                    <a:gd name="T101" fmla="*/ 1214 h 1550"/>
                    <a:gd name="T102" fmla="*/ 625 w 1173"/>
                    <a:gd name="T103" fmla="*/ 1294 h 1550"/>
                    <a:gd name="T104" fmla="*/ 586 w 1173"/>
                    <a:gd name="T105" fmla="*/ 1272 h 1550"/>
                    <a:gd name="T106" fmla="*/ 586 w 1173"/>
                    <a:gd name="T107" fmla="*/ 615 h 1550"/>
                    <a:gd name="T108" fmla="*/ 1048 w 1173"/>
                    <a:gd name="T109" fmla="*/ 1081 h 1550"/>
                    <a:gd name="T110" fmla="*/ 1035 w 1173"/>
                    <a:gd name="T111" fmla="*/ 1127 h 1550"/>
                    <a:gd name="T112" fmla="*/ 896 w 1173"/>
                    <a:gd name="T113" fmla="*/ 1150 h 1550"/>
                    <a:gd name="T114" fmla="*/ 1009 w 1173"/>
                    <a:gd name="T115" fmla="*/ 1422 h 1550"/>
                    <a:gd name="T116" fmla="*/ 963 w 1173"/>
                    <a:gd name="T117" fmla="*/ 1532 h 1550"/>
                    <a:gd name="T118" fmla="*/ 854 w 1173"/>
                    <a:gd name="T119" fmla="*/ 1486 h 1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73" h="1550">
                      <a:moveTo>
                        <a:pt x="644" y="58"/>
                      </a:moveTo>
                      <a:lnTo>
                        <a:pt x="644" y="58"/>
                      </a:lnTo>
                      <a:lnTo>
                        <a:pt x="644" y="322"/>
                      </a:lnTo>
                      <a:cubicBezTo>
                        <a:pt x="644" y="355"/>
                        <a:pt x="617" y="382"/>
                        <a:pt x="586" y="382"/>
                      </a:cubicBezTo>
                      <a:cubicBezTo>
                        <a:pt x="553" y="382"/>
                        <a:pt x="528" y="354"/>
                        <a:pt x="528" y="322"/>
                      </a:cubicBezTo>
                      <a:lnTo>
                        <a:pt x="528" y="58"/>
                      </a:lnTo>
                      <a:cubicBezTo>
                        <a:pt x="528" y="25"/>
                        <a:pt x="553" y="0"/>
                        <a:pt x="586" y="0"/>
                      </a:cubicBezTo>
                      <a:cubicBezTo>
                        <a:pt x="617" y="0"/>
                        <a:pt x="644" y="27"/>
                        <a:pt x="644" y="58"/>
                      </a:cubicBezTo>
                      <a:close/>
                      <a:moveTo>
                        <a:pt x="1001" y="171"/>
                      </a:moveTo>
                      <a:lnTo>
                        <a:pt x="1001" y="171"/>
                      </a:lnTo>
                      <a:cubicBezTo>
                        <a:pt x="1024" y="194"/>
                        <a:pt x="1021" y="232"/>
                        <a:pt x="999" y="254"/>
                      </a:cubicBezTo>
                      <a:lnTo>
                        <a:pt x="813" y="440"/>
                      </a:lnTo>
                      <a:cubicBezTo>
                        <a:pt x="790" y="463"/>
                        <a:pt x="752" y="465"/>
                        <a:pt x="730" y="441"/>
                      </a:cubicBezTo>
                      <a:cubicBezTo>
                        <a:pt x="707" y="419"/>
                        <a:pt x="708" y="382"/>
                        <a:pt x="730" y="358"/>
                      </a:cubicBezTo>
                      <a:lnTo>
                        <a:pt x="918" y="172"/>
                      </a:lnTo>
                      <a:cubicBezTo>
                        <a:pt x="941" y="149"/>
                        <a:pt x="979" y="149"/>
                        <a:pt x="1001" y="171"/>
                      </a:cubicBezTo>
                      <a:close/>
                      <a:moveTo>
                        <a:pt x="1173" y="585"/>
                      </a:moveTo>
                      <a:lnTo>
                        <a:pt x="1173" y="585"/>
                      </a:lnTo>
                      <a:cubicBezTo>
                        <a:pt x="1173" y="618"/>
                        <a:pt x="1145" y="643"/>
                        <a:pt x="1113" y="643"/>
                      </a:cubicBezTo>
                      <a:lnTo>
                        <a:pt x="849" y="643"/>
                      </a:lnTo>
                      <a:cubicBezTo>
                        <a:pt x="816" y="643"/>
                        <a:pt x="790" y="618"/>
                        <a:pt x="790" y="585"/>
                      </a:cubicBezTo>
                      <a:cubicBezTo>
                        <a:pt x="790" y="552"/>
                        <a:pt x="818" y="527"/>
                        <a:pt x="849" y="527"/>
                      </a:cubicBezTo>
                      <a:lnTo>
                        <a:pt x="1113" y="527"/>
                      </a:lnTo>
                      <a:cubicBezTo>
                        <a:pt x="1146" y="527"/>
                        <a:pt x="1173" y="554"/>
                        <a:pt x="1173" y="585"/>
                      </a:cubicBezTo>
                      <a:close/>
                      <a:moveTo>
                        <a:pt x="172" y="171"/>
                      </a:moveTo>
                      <a:lnTo>
                        <a:pt x="172" y="171"/>
                      </a:lnTo>
                      <a:cubicBezTo>
                        <a:pt x="194" y="147"/>
                        <a:pt x="231" y="150"/>
                        <a:pt x="255" y="172"/>
                      </a:cubicBezTo>
                      <a:lnTo>
                        <a:pt x="441" y="358"/>
                      </a:lnTo>
                      <a:cubicBezTo>
                        <a:pt x="464" y="382"/>
                        <a:pt x="464" y="419"/>
                        <a:pt x="442" y="441"/>
                      </a:cubicBezTo>
                      <a:cubicBezTo>
                        <a:pt x="419" y="465"/>
                        <a:pt x="381" y="463"/>
                        <a:pt x="359" y="440"/>
                      </a:cubicBezTo>
                      <a:lnTo>
                        <a:pt x="172" y="254"/>
                      </a:lnTo>
                      <a:cubicBezTo>
                        <a:pt x="150" y="230"/>
                        <a:pt x="148" y="193"/>
                        <a:pt x="172" y="171"/>
                      </a:cubicBezTo>
                      <a:close/>
                      <a:moveTo>
                        <a:pt x="0" y="585"/>
                      </a:moveTo>
                      <a:lnTo>
                        <a:pt x="0" y="585"/>
                      </a:lnTo>
                      <a:cubicBezTo>
                        <a:pt x="0" y="552"/>
                        <a:pt x="28" y="527"/>
                        <a:pt x="59" y="527"/>
                      </a:cubicBezTo>
                      <a:lnTo>
                        <a:pt x="323" y="527"/>
                      </a:lnTo>
                      <a:cubicBezTo>
                        <a:pt x="356" y="527"/>
                        <a:pt x="383" y="554"/>
                        <a:pt x="383" y="585"/>
                      </a:cubicBezTo>
                      <a:cubicBezTo>
                        <a:pt x="383" y="618"/>
                        <a:pt x="355" y="643"/>
                        <a:pt x="323" y="643"/>
                      </a:cubicBezTo>
                      <a:lnTo>
                        <a:pt x="59" y="643"/>
                      </a:lnTo>
                      <a:cubicBezTo>
                        <a:pt x="26" y="643"/>
                        <a:pt x="0" y="618"/>
                        <a:pt x="0" y="585"/>
                      </a:cubicBezTo>
                      <a:close/>
                      <a:moveTo>
                        <a:pt x="172" y="1000"/>
                      </a:moveTo>
                      <a:lnTo>
                        <a:pt x="172" y="1000"/>
                      </a:lnTo>
                      <a:cubicBezTo>
                        <a:pt x="148" y="978"/>
                        <a:pt x="150" y="940"/>
                        <a:pt x="172" y="917"/>
                      </a:cubicBezTo>
                      <a:lnTo>
                        <a:pt x="359" y="731"/>
                      </a:lnTo>
                      <a:cubicBezTo>
                        <a:pt x="383" y="707"/>
                        <a:pt x="419" y="707"/>
                        <a:pt x="442" y="729"/>
                      </a:cubicBezTo>
                      <a:cubicBezTo>
                        <a:pt x="466" y="753"/>
                        <a:pt x="463" y="790"/>
                        <a:pt x="441" y="812"/>
                      </a:cubicBezTo>
                      <a:lnTo>
                        <a:pt x="255" y="1000"/>
                      </a:lnTo>
                      <a:cubicBezTo>
                        <a:pt x="231" y="1022"/>
                        <a:pt x="194" y="1023"/>
                        <a:pt x="172" y="1000"/>
                      </a:cubicBezTo>
                      <a:close/>
                      <a:moveTo>
                        <a:pt x="854" y="1486"/>
                      </a:moveTo>
                      <a:lnTo>
                        <a:pt x="854" y="1486"/>
                      </a:lnTo>
                      <a:cubicBezTo>
                        <a:pt x="801" y="1358"/>
                        <a:pt x="794" y="1342"/>
                        <a:pt x="741" y="1214"/>
                      </a:cubicBezTo>
                      <a:cubicBezTo>
                        <a:pt x="707" y="1239"/>
                        <a:pt x="660" y="1269"/>
                        <a:pt x="625" y="1294"/>
                      </a:cubicBezTo>
                      <a:cubicBezTo>
                        <a:pt x="602" y="1310"/>
                        <a:pt x="586" y="1299"/>
                        <a:pt x="586" y="1272"/>
                      </a:cubicBezTo>
                      <a:lnTo>
                        <a:pt x="586" y="615"/>
                      </a:lnTo>
                      <a:lnTo>
                        <a:pt x="1048" y="1081"/>
                      </a:lnTo>
                      <a:cubicBezTo>
                        <a:pt x="1068" y="1101"/>
                        <a:pt x="1063" y="1120"/>
                        <a:pt x="1035" y="1127"/>
                      </a:cubicBezTo>
                      <a:cubicBezTo>
                        <a:pt x="993" y="1133"/>
                        <a:pt x="940" y="1144"/>
                        <a:pt x="896" y="1150"/>
                      </a:cubicBezTo>
                      <a:cubicBezTo>
                        <a:pt x="949" y="1278"/>
                        <a:pt x="955" y="1294"/>
                        <a:pt x="1009" y="1422"/>
                      </a:cubicBezTo>
                      <a:cubicBezTo>
                        <a:pt x="1026" y="1466"/>
                        <a:pt x="1005" y="1515"/>
                        <a:pt x="963" y="1532"/>
                      </a:cubicBezTo>
                      <a:cubicBezTo>
                        <a:pt x="921" y="1550"/>
                        <a:pt x="871" y="1529"/>
                        <a:pt x="854" y="1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</p:grpSp>
        </p:grpSp>
        <p:sp>
          <p:nvSpPr>
            <p:cNvPr id="50" name="Oval 49"/>
            <p:cNvSpPr/>
            <p:nvPr/>
          </p:nvSpPr>
          <p:spPr bwMode="auto">
            <a:xfrm>
              <a:off x="6913899" y="2398192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12098" y="4261029"/>
            <a:ext cx="1230398" cy="1230398"/>
            <a:chOff x="6917270" y="4235326"/>
            <a:chExt cx="1230718" cy="1230718"/>
          </a:xfrm>
        </p:grpSpPr>
        <p:grpSp>
          <p:nvGrpSpPr>
            <p:cNvPr id="8" name="Group 7"/>
            <p:cNvGrpSpPr/>
            <p:nvPr/>
          </p:nvGrpSpPr>
          <p:grpSpPr>
            <a:xfrm>
              <a:off x="7036099" y="4350952"/>
              <a:ext cx="993060" cy="999466"/>
              <a:chOff x="6625100" y="4108559"/>
              <a:chExt cx="1371600" cy="1380447"/>
            </a:xfrm>
          </p:grpSpPr>
          <p:sp>
            <p:nvSpPr>
              <p:cNvPr id="34" name="Oval 33"/>
              <p:cNvSpPr/>
              <p:nvPr/>
            </p:nvSpPr>
            <p:spPr bwMode="gray">
              <a:xfrm>
                <a:off x="6625100" y="4108559"/>
                <a:ext cx="1371600" cy="1380447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6896158" y="4357586"/>
                <a:ext cx="835645" cy="816389"/>
              </a:xfrm>
              <a:custGeom>
                <a:avLst/>
                <a:gdLst>
                  <a:gd name="T0" fmla="*/ 2062 w 2373"/>
                  <a:gd name="T1" fmla="*/ 1947 h 2324"/>
                  <a:gd name="T2" fmla="*/ 1478 w 2373"/>
                  <a:gd name="T3" fmla="*/ 1947 h 2324"/>
                  <a:gd name="T4" fmla="*/ 894 w 2373"/>
                  <a:gd name="T5" fmla="*/ 1947 h 2324"/>
                  <a:gd name="T6" fmla="*/ 310 w 2373"/>
                  <a:gd name="T7" fmla="*/ 1947 h 2324"/>
                  <a:gd name="T8" fmla="*/ 0 w 2373"/>
                  <a:gd name="T9" fmla="*/ 2324 h 2324"/>
                  <a:gd name="T10" fmla="*/ 2373 w 2373"/>
                  <a:gd name="T11" fmla="*/ 2152 h 2324"/>
                  <a:gd name="T12" fmla="*/ 2069 w 2373"/>
                  <a:gd name="T13" fmla="*/ 1404 h 2324"/>
                  <a:gd name="T14" fmla="*/ 1844 w 2373"/>
                  <a:gd name="T15" fmla="*/ 1629 h 2324"/>
                  <a:gd name="T16" fmla="*/ 2293 w 2373"/>
                  <a:gd name="T17" fmla="*/ 1629 h 2324"/>
                  <a:gd name="T18" fmla="*/ 1485 w 2373"/>
                  <a:gd name="T19" fmla="*/ 1404 h 2324"/>
                  <a:gd name="T20" fmla="*/ 1260 w 2373"/>
                  <a:gd name="T21" fmla="*/ 1629 h 2324"/>
                  <a:gd name="T22" fmla="*/ 1710 w 2373"/>
                  <a:gd name="T23" fmla="*/ 1629 h 2324"/>
                  <a:gd name="T24" fmla="*/ 901 w 2373"/>
                  <a:gd name="T25" fmla="*/ 1404 h 2324"/>
                  <a:gd name="T26" fmla="*/ 676 w 2373"/>
                  <a:gd name="T27" fmla="*/ 1629 h 2324"/>
                  <a:gd name="T28" fmla="*/ 1126 w 2373"/>
                  <a:gd name="T29" fmla="*/ 1629 h 2324"/>
                  <a:gd name="T30" fmla="*/ 317 w 2373"/>
                  <a:gd name="T31" fmla="*/ 1404 h 2324"/>
                  <a:gd name="T32" fmla="*/ 92 w 2373"/>
                  <a:gd name="T33" fmla="*/ 1629 h 2324"/>
                  <a:gd name="T34" fmla="*/ 542 w 2373"/>
                  <a:gd name="T35" fmla="*/ 1629 h 2324"/>
                  <a:gd name="T36" fmla="*/ 1360 w 2373"/>
                  <a:gd name="T37" fmla="*/ 547 h 2324"/>
                  <a:gd name="T38" fmla="*/ 1324 w 2373"/>
                  <a:gd name="T39" fmla="*/ 519 h 2324"/>
                  <a:gd name="T40" fmla="*/ 1296 w 2373"/>
                  <a:gd name="T41" fmla="*/ 341 h 2324"/>
                  <a:gd name="T42" fmla="*/ 1267 w 2373"/>
                  <a:gd name="T43" fmla="*/ 516 h 2324"/>
                  <a:gd name="T44" fmla="*/ 793 w 2373"/>
                  <a:gd name="T45" fmla="*/ 862 h 2324"/>
                  <a:gd name="T46" fmla="*/ 300 w 2373"/>
                  <a:gd name="T47" fmla="*/ 1107 h 2324"/>
                  <a:gd name="T48" fmla="*/ 802 w 2373"/>
                  <a:gd name="T49" fmla="*/ 1301 h 2324"/>
                  <a:gd name="T50" fmla="*/ 1342 w 2373"/>
                  <a:gd name="T51" fmla="*/ 666 h 2324"/>
                  <a:gd name="T52" fmla="*/ 352 w 2373"/>
                  <a:gd name="T53" fmla="*/ 584 h 2324"/>
                  <a:gd name="T54" fmla="*/ 577 w 2373"/>
                  <a:gd name="T55" fmla="*/ 809 h 2324"/>
                  <a:gd name="T56" fmla="*/ 577 w 2373"/>
                  <a:gd name="T57" fmla="*/ 360 h 2324"/>
                  <a:gd name="T58" fmla="*/ 2112 w 2373"/>
                  <a:gd name="T59" fmla="*/ 0 h 2324"/>
                  <a:gd name="T60" fmla="*/ 2112 w 2373"/>
                  <a:gd name="T61" fmla="*/ 925 h 2324"/>
                  <a:gd name="T62" fmla="*/ 1235 w 2373"/>
                  <a:gd name="T63" fmla="*/ 846 h 2324"/>
                  <a:gd name="T64" fmla="*/ 2033 w 2373"/>
                  <a:gd name="T65" fmla="*/ 78 h 2324"/>
                  <a:gd name="T66" fmla="*/ 1028 w 2373"/>
                  <a:gd name="T67" fmla="*/ 587 h 2324"/>
                  <a:gd name="T68" fmla="*/ 949 w 2373"/>
                  <a:gd name="T69" fmla="*/ 0 h 2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73" h="2324">
                    <a:moveTo>
                      <a:pt x="2062" y="1947"/>
                    </a:moveTo>
                    <a:lnTo>
                      <a:pt x="2062" y="1947"/>
                    </a:lnTo>
                    <a:cubicBezTo>
                      <a:pt x="1928" y="1947"/>
                      <a:pt x="1814" y="1996"/>
                      <a:pt x="1770" y="2077"/>
                    </a:cubicBezTo>
                    <a:cubicBezTo>
                      <a:pt x="1727" y="1996"/>
                      <a:pt x="1612" y="1947"/>
                      <a:pt x="1478" y="1947"/>
                    </a:cubicBezTo>
                    <a:cubicBezTo>
                      <a:pt x="1344" y="1947"/>
                      <a:pt x="1230" y="1996"/>
                      <a:pt x="1186" y="2077"/>
                    </a:cubicBezTo>
                    <a:cubicBezTo>
                      <a:pt x="1143" y="1996"/>
                      <a:pt x="1028" y="1947"/>
                      <a:pt x="894" y="1947"/>
                    </a:cubicBezTo>
                    <a:cubicBezTo>
                      <a:pt x="760" y="1947"/>
                      <a:pt x="646" y="1996"/>
                      <a:pt x="602" y="2077"/>
                    </a:cubicBezTo>
                    <a:cubicBezTo>
                      <a:pt x="559" y="1996"/>
                      <a:pt x="444" y="1947"/>
                      <a:pt x="310" y="1947"/>
                    </a:cubicBezTo>
                    <a:cubicBezTo>
                      <a:pt x="139" y="1947"/>
                      <a:pt x="0" y="2027"/>
                      <a:pt x="0" y="2152"/>
                    </a:cubicBezTo>
                    <a:lnTo>
                      <a:pt x="0" y="2324"/>
                    </a:lnTo>
                    <a:lnTo>
                      <a:pt x="2373" y="2324"/>
                    </a:lnTo>
                    <a:lnTo>
                      <a:pt x="2373" y="2152"/>
                    </a:lnTo>
                    <a:cubicBezTo>
                      <a:pt x="2373" y="2027"/>
                      <a:pt x="2234" y="1947"/>
                      <a:pt x="2062" y="1947"/>
                    </a:cubicBezTo>
                    <a:close/>
                    <a:moveTo>
                      <a:pt x="2069" y="1404"/>
                    </a:moveTo>
                    <a:lnTo>
                      <a:pt x="2069" y="1404"/>
                    </a:lnTo>
                    <a:cubicBezTo>
                      <a:pt x="1945" y="1404"/>
                      <a:pt x="1844" y="1505"/>
                      <a:pt x="1844" y="1629"/>
                    </a:cubicBezTo>
                    <a:cubicBezTo>
                      <a:pt x="1844" y="1753"/>
                      <a:pt x="1945" y="1854"/>
                      <a:pt x="2069" y="1854"/>
                    </a:cubicBezTo>
                    <a:cubicBezTo>
                      <a:pt x="2193" y="1854"/>
                      <a:pt x="2293" y="1753"/>
                      <a:pt x="2293" y="1629"/>
                    </a:cubicBezTo>
                    <a:cubicBezTo>
                      <a:pt x="2293" y="1505"/>
                      <a:pt x="2193" y="1404"/>
                      <a:pt x="2069" y="1404"/>
                    </a:cubicBezTo>
                    <a:close/>
                    <a:moveTo>
                      <a:pt x="1485" y="1404"/>
                    </a:moveTo>
                    <a:lnTo>
                      <a:pt x="1485" y="1404"/>
                    </a:lnTo>
                    <a:cubicBezTo>
                      <a:pt x="1361" y="1404"/>
                      <a:pt x="1260" y="1505"/>
                      <a:pt x="1260" y="1629"/>
                    </a:cubicBezTo>
                    <a:cubicBezTo>
                      <a:pt x="1260" y="1753"/>
                      <a:pt x="1361" y="1854"/>
                      <a:pt x="1485" y="1854"/>
                    </a:cubicBezTo>
                    <a:cubicBezTo>
                      <a:pt x="1609" y="1854"/>
                      <a:pt x="1710" y="1753"/>
                      <a:pt x="1710" y="1629"/>
                    </a:cubicBezTo>
                    <a:cubicBezTo>
                      <a:pt x="1710" y="1505"/>
                      <a:pt x="1609" y="1404"/>
                      <a:pt x="1485" y="1404"/>
                    </a:cubicBezTo>
                    <a:close/>
                    <a:moveTo>
                      <a:pt x="901" y="1404"/>
                    </a:moveTo>
                    <a:lnTo>
                      <a:pt x="901" y="1404"/>
                    </a:lnTo>
                    <a:cubicBezTo>
                      <a:pt x="777" y="1404"/>
                      <a:pt x="676" y="1505"/>
                      <a:pt x="676" y="1629"/>
                    </a:cubicBezTo>
                    <a:cubicBezTo>
                      <a:pt x="676" y="1753"/>
                      <a:pt x="777" y="1854"/>
                      <a:pt x="901" y="1854"/>
                    </a:cubicBezTo>
                    <a:cubicBezTo>
                      <a:pt x="1025" y="1854"/>
                      <a:pt x="1126" y="1753"/>
                      <a:pt x="1126" y="1629"/>
                    </a:cubicBezTo>
                    <a:cubicBezTo>
                      <a:pt x="1126" y="1505"/>
                      <a:pt x="1025" y="1404"/>
                      <a:pt x="901" y="1404"/>
                    </a:cubicBezTo>
                    <a:close/>
                    <a:moveTo>
                      <a:pt x="317" y="1404"/>
                    </a:moveTo>
                    <a:lnTo>
                      <a:pt x="317" y="1404"/>
                    </a:lnTo>
                    <a:cubicBezTo>
                      <a:pt x="193" y="1404"/>
                      <a:pt x="92" y="1505"/>
                      <a:pt x="92" y="1629"/>
                    </a:cubicBezTo>
                    <a:cubicBezTo>
                      <a:pt x="92" y="1753"/>
                      <a:pt x="193" y="1854"/>
                      <a:pt x="317" y="1854"/>
                    </a:cubicBezTo>
                    <a:cubicBezTo>
                      <a:pt x="441" y="1854"/>
                      <a:pt x="542" y="1753"/>
                      <a:pt x="542" y="1629"/>
                    </a:cubicBezTo>
                    <a:cubicBezTo>
                      <a:pt x="542" y="1505"/>
                      <a:pt x="441" y="1404"/>
                      <a:pt x="317" y="1404"/>
                    </a:cubicBezTo>
                    <a:close/>
                    <a:moveTo>
                      <a:pt x="1360" y="547"/>
                    </a:moveTo>
                    <a:lnTo>
                      <a:pt x="1360" y="547"/>
                    </a:lnTo>
                    <a:cubicBezTo>
                      <a:pt x="1350" y="534"/>
                      <a:pt x="1338" y="525"/>
                      <a:pt x="1324" y="519"/>
                    </a:cubicBezTo>
                    <a:lnTo>
                      <a:pt x="1324" y="369"/>
                    </a:lnTo>
                    <a:cubicBezTo>
                      <a:pt x="1324" y="353"/>
                      <a:pt x="1311" y="341"/>
                      <a:pt x="1296" y="341"/>
                    </a:cubicBezTo>
                    <a:cubicBezTo>
                      <a:pt x="1280" y="341"/>
                      <a:pt x="1267" y="353"/>
                      <a:pt x="1267" y="369"/>
                    </a:cubicBezTo>
                    <a:lnTo>
                      <a:pt x="1267" y="516"/>
                    </a:lnTo>
                    <a:cubicBezTo>
                      <a:pt x="1258" y="519"/>
                      <a:pt x="1249" y="523"/>
                      <a:pt x="1241" y="529"/>
                    </a:cubicBezTo>
                    <a:lnTo>
                      <a:pt x="793" y="862"/>
                    </a:lnTo>
                    <a:cubicBezTo>
                      <a:pt x="718" y="862"/>
                      <a:pt x="602" y="862"/>
                      <a:pt x="584" y="862"/>
                    </a:cubicBezTo>
                    <a:cubicBezTo>
                      <a:pt x="427" y="862"/>
                      <a:pt x="300" y="972"/>
                      <a:pt x="300" y="1107"/>
                    </a:cubicBezTo>
                    <a:lnTo>
                      <a:pt x="300" y="1301"/>
                    </a:lnTo>
                    <a:lnTo>
                      <a:pt x="802" y="1301"/>
                    </a:lnTo>
                    <a:lnTo>
                      <a:pt x="802" y="1067"/>
                    </a:lnTo>
                    <a:lnTo>
                      <a:pt x="1342" y="666"/>
                    </a:lnTo>
                    <a:cubicBezTo>
                      <a:pt x="1380" y="638"/>
                      <a:pt x="1388" y="585"/>
                      <a:pt x="1360" y="547"/>
                    </a:cubicBezTo>
                    <a:close/>
                    <a:moveTo>
                      <a:pt x="352" y="584"/>
                    </a:moveTo>
                    <a:lnTo>
                      <a:pt x="352" y="584"/>
                    </a:lnTo>
                    <a:cubicBezTo>
                      <a:pt x="352" y="708"/>
                      <a:pt x="453" y="809"/>
                      <a:pt x="577" y="809"/>
                    </a:cubicBezTo>
                    <a:cubicBezTo>
                      <a:pt x="701" y="809"/>
                      <a:pt x="802" y="708"/>
                      <a:pt x="802" y="584"/>
                    </a:cubicBezTo>
                    <a:cubicBezTo>
                      <a:pt x="802" y="460"/>
                      <a:pt x="701" y="360"/>
                      <a:pt x="577" y="360"/>
                    </a:cubicBezTo>
                    <a:cubicBezTo>
                      <a:pt x="453" y="360"/>
                      <a:pt x="352" y="460"/>
                      <a:pt x="352" y="584"/>
                    </a:cubicBezTo>
                    <a:close/>
                    <a:moveTo>
                      <a:pt x="2112" y="0"/>
                    </a:moveTo>
                    <a:lnTo>
                      <a:pt x="2112" y="0"/>
                    </a:lnTo>
                    <a:lnTo>
                      <a:pt x="2112" y="925"/>
                    </a:lnTo>
                    <a:lnTo>
                      <a:pt x="1128" y="925"/>
                    </a:lnTo>
                    <a:lnTo>
                      <a:pt x="1235" y="846"/>
                    </a:lnTo>
                    <a:lnTo>
                      <a:pt x="2033" y="846"/>
                    </a:lnTo>
                    <a:lnTo>
                      <a:pt x="2033" y="78"/>
                    </a:lnTo>
                    <a:lnTo>
                      <a:pt x="1028" y="78"/>
                    </a:lnTo>
                    <a:lnTo>
                      <a:pt x="1028" y="587"/>
                    </a:lnTo>
                    <a:lnTo>
                      <a:pt x="949" y="646"/>
                    </a:lnTo>
                    <a:lnTo>
                      <a:pt x="949" y="0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sp>
          <p:nvSpPr>
            <p:cNvPr id="52" name="Oval 51"/>
            <p:cNvSpPr/>
            <p:nvPr/>
          </p:nvSpPr>
          <p:spPr bwMode="auto">
            <a:xfrm>
              <a:off x="6917270" y="4235326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91634" y="5103182"/>
            <a:ext cx="1230398" cy="1230398"/>
            <a:chOff x="5420504" y="4935138"/>
            <a:chExt cx="1230718" cy="1230718"/>
          </a:xfrm>
        </p:grpSpPr>
        <p:grpSp>
          <p:nvGrpSpPr>
            <p:cNvPr id="25" name="Group 24"/>
            <p:cNvGrpSpPr/>
            <p:nvPr/>
          </p:nvGrpSpPr>
          <p:grpSpPr>
            <a:xfrm>
              <a:off x="5539333" y="5053967"/>
              <a:ext cx="993061" cy="993061"/>
              <a:chOff x="5013711" y="4732192"/>
              <a:chExt cx="1371600" cy="137160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5013711" y="4732192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defTabSz="456953"/>
                <a:endParaRPr lang="en-US" sz="1799" kern="0" cap="all" dirty="0" err="1">
                  <a:solidFill>
                    <a:srgbClr val="FFFFFF"/>
                  </a:solidFill>
                  <a:ea typeface="Arial Unicode MS" panose="020B0604020202020204" pitchFamily="34" charset="-128"/>
                </a:endParaRPr>
              </a:p>
            </p:txBody>
          </p:sp>
          <p:grpSp>
            <p:nvGrpSpPr>
              <p:cNvPr id="41" name="Group 40"/>
              <p:cNvGrpSpPr>
                <a:grpSpLocks noChangeAspect="1"/>
              </p:cNvGrpSpPr>
              <p:nvPr/>
            </p:nvGrpSpPr>
            <p:grpSpPr bwMode="auto">
              <a:xfrm>
                <a:off x="5278354" y="5069040"/>
                <a:ext cx="851305" cy="842899"/>
                <a:chOff x="1985" y="1996"/>
                <a:chExt cx="1114" cy="1103"/>
              </a:xfrm>
            </p:grpSpPr>
            <p:sp>
              <p:nvSpPr>
                <p:cNvPr id="42" name="AutoShape 8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85" y="2011"/>
                  <a:ext cx="1095" cy="1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997" y="1996"/>
                  <a:ext cx="1102" cy="867"/>
                </a:xfrm>
                <a:custGeom>
                  <a:avLst/>
                  <a:gdLst>
                    <a:gd name="T0" fmla="*/ 2193 w 2308"/>
                    <a:gd name="T1" fmla="*/ 0 h 1814"/>
                    <a:gd name="T2" fmla="*/ 2193 w 2308"/>
                    <a:gd name="T3" fmla="*/ 0 h 1814"/>
                    <a:gd name="T4" fmla="*/ 114 w 2308"/>
                    <a:gd name="T5" fmla="*/ 0 h 1814"/>
                    <a:gd name="T6" fmla="*/ 0 w 2308"/>
                    <a:gd name="T7" fmla="*/ 114 h 1814"/>
                    <a:gd name="T8" fmla="*/ 0 w 2308"/>
                    <a:gd name="T9" fmla="*/ 1699 h 1814"/>
                    <a:gd name="T10" fmla="*/ 114 w 2308"/>
                    <a:gd name="T11" fmla="*/ 1814 h 1814"/>
                    <a:gd name="T12" fmla="*/ 658 w 2308"/>
                    <a:gd name="T13" fmla="*/ 1814 h 1814"/>
                    <a:gd name="T14" fmla="*/ 536 w 2308"/>
                    <a:gd name="T15" fmla="*/ 1608 h 1814"/>
                    <a:gd name="T16" fmla="*/ 223 w 2308"/>
                    <a:gd name="T17" fmla="*/ 1608 h 1814"/>
                    <a:gd name="T18" fmla="*/ 223 w 2308"/>
                    <a:gd name="T19" fmla="*/ 205 h 1814"/>
                    <a:gd name="T20" fmla="*/ 2085 w 2308"/>
                    <a:gd name="T21" fmla="*/ 205 h 1814"/>
                    <a:gd name="T22" fmla="*/ 2085 w 2308"/>
                    <a:gd name="T23" fmla="*/ 1608 h 1814"/>
                    <a:gd name="T24" fmla="*/ 1764 w 2308"/>
                    <a:gd name="T25" fmla="*/ 1608 h 1814"/>
                    <a:gd name="T26" fmla="*/ 1761 w 2308"/>
                    <a:gd name="T27" fmla="*/ 1691 h 1814"/>
                    <a:gd name="T28" fmla="*/ 1741 w 2308"/>
                    <a:gd name="T29" fmla="*/ 1814 h 1814"/>
                    <a:gd name="T30" fmla="*/ 2193 w 2308"/>
                    <a:gd name="T31" fmla="*/ 1814 h 1814"/>
                    <a:gd name="T32" fmla="*/ 2308 w 2308"/>
                    <a:gd name="T33" fmla="*/ 1699 h 1814"/>
                    <a:gd name="T34" fmla="*/ 2308 w 2308"/>
                    <a:gd name="T35" fmla="*/ 114 h 1814"/>
                    <a:gd name="T36" fmla="*/ 2193 w 2308"/>
                    <a:gd name="T37" fmla="*/ 0 h 1814"/>
                    <a:gd name="T38" fmla="*/ 104 w 2308"/>
                    <a:gd name="T39" fmla="*/ 976 h 1814"/>
                    <a:gd name="T40" fmla="*/ 104 w 2308"/>
                    <a:gd name="T41" fmla="*/ 976 h 1814"/>
                    <a:gd name="T42" fmla="*/ 35 w 2308"/>
                    <a:gd name="T43" fmla="*/ 907 h 1814"/>
                    <a:gd name="T44" fmla="*/ 104 w 2308"/>
                    <a:gd name="T45" fmla="*/ 837 h 1814"/>
                    <a:gd name="T46" fmla="*/ 174 w 2308"/>
                    <a:gd name="T47" fmla="*/ 907 h 1814"/>
                    <a:gd name="T48" fmla="*/ 104 w 2308"/>
                    <a:gd name="T49" fmla="*/ 976 h 1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08" h="1814">
                      <a:moveTo>
                        <a:pt x="2193" y="0"/>
                      </a:moveTo>
                      <a:lnTo>
                        <a:pt x="2193" y="0"/>
                      </a:lnTo>
                      <a:lnTo>
                        <a:pt x="114" y="0"/>
                      </a:lnTo>
                      <a:cubicBezTo>
                        <a:pt x="51" y="0"/>
                        <a:pt x="0" y="51"/>
                        <a:pt x="0" y="114"/>
                      </a:cubicBezTo>
                      <a:lnTo>
                        <a:pt x="0" y="1699"/>
                      </a:lnTo>
                      <a:cubicBezTo>
                        <a:pt x="0" y="1763"/>
                        <a:pt x="51" y="1814"/>
                        <a:pt x="114" y="1814"/>
                      </a:cubicBezTo>
                      <a:lnTo>
                        <a:pt x="658" y="1814"/>
                      </a:lnTo>
                      <a:cubicBezTo>
                        <a:pt x="603" y="1744"/>
                        <a:pt x="562" y="1675"/>
                        <a:pt x="536" y="1608"/>
                      </a:cubicBezTo>
                      <a:lnTo>
                        <a:pt x="223" y="1608"/>
                      </a:lnTo>
                      <a:lnTo>
                        <a:pt x="223" y="205"/>
                      </a:lnTo>
                      <a:lnTo>
                        <a:pt x="2085" y="205"/>
                      </a:lnTo>
                      <a:lnTo>
                        <a:pt x="2085" y="1608"/>
                      </a:lnTo>
                      <a:lnTo>
                        <a:pt x="1764" y="1608"/>
                      </a:lnTo>
                      <a:lnTo>
                        <a:pt x="1761" y="1691"/>
                      </a:lnTo>
                      <a:cubicBezTo>
                        <a:pt x="1759" y="1732"/>
                        <a:pt x="1752" y="1773"/>
                        <a:pt x="1741" y="1814"/>
                      </a:cubicBezTo>
                      <a:lnTo>
                        <a:pt x="2193" y="1814"/>
                      </a:lnTo>
                      <a:cubicBezTo>
                        <a:pt x="2257" y="1814"/>
                        <a:pt x="2308" y="1763"/>
                        <a:pt x="2308" y="1699"/>
                      </a:cubicBezTo>
                      <a:lnTo>
                        <a:pt x="2308" y="114"/>
                      </a:lnTo>
                      <a:cubicBezTo>
                        <a:pt x="2308" y="51"/>
                        <a:pt x="2257" y="0"/>
                        <a:pt x="2193" y="0"/>
                      </a:cubicBezTo>
                      <a:close/>
                      <a:moveTo>
                        <a:pt x="104" y="976"/>
                      </a:moveTo>
                      <a:lnTo>
                        <a:pt x="104" y="976"/>
                      </a:lnTo>
                      <a:cubicBezTo>
                        <a:pt x="66" y="976"/>
                        <a:pt x="35" y="945"/>
                        <a:pt x="35" y="907"/>
                      </a:cubicBezTo>
                      <a:cubicBezTo>
                        <a:pt x="35" y="868"/>
                        <a:pt x="66" y="837"/>
                        <a:pt x="104" y="837"/>
                      </a:cubicBezTo>
                      <a:cubicBezTo>
                        <a:pt x="143" y="837"/>
                        <a:pt x="174" y="868"/>
                        <a:pt x="174" y="907"/>
                      </a:cubicBezTo>
                      <a:cubicBezTo>
                        <a:pt x="174" y="945"/>
                        <a:pt x="143" y="976"/>
                        <a:pt x="104" y="9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2232" y="2220"/>
                  <a:ext cx="563" cy="871"/>
                </a:xfrm>
                <a:custGeom>
                  <a:avLst/>
                  <a:gdLst>
                    <a:gd name="T0" fmla="*/ 1178 w 1179"/>
                    <a:gd name="T1" fmla="*/ 963 h 1821"/>
                    <a:gd name="T2" fmla="*/ 1178 w 1179"/>
                    <a:gd name="T3" fmla="*/ 963 h 1821"/>
                    <a:gd name="T4" fmla="*/ 1177 w 1179"/>
                    <a:gd name="T5" fmla="*/ 924 h 1821"/>
                    <a:gd name="T6" fmla="*/ 1177 w 1179"/>
                    <a:gd name="T7" fmla="*/ 635 h 1821"/>
                    <a:gd name="T8" fmla="*/ 1080 w 1179"/>
                    <a:gd name="T9" fmla="*/ 537 h 1821"/>
                    <a:gd name="T10" fmla="*/ 984 w 1179"/>
                    <a:gd name="T11" fmla="*/ 635 h 1821"/>
                    <a:gd name="T12" fmla="*/ 984 w 1179"/>
                    <a:gd name="T13" fmla="*/ 657 h 1821"/>
                    <a:gd name="T14" fmla="*/ 958 w 1179"/>
                    <a:gd name="T15" fmla="*/ 649 h 1821"/>
                    <a:gd name="T16" fmla="*/ 958 w 1179"/>
                    <a:gd name="T17" fmla="*/ 502 h 1821"/>
                    <a:gd name="T18" fmla="*/ 861 w 1179"/>
                    <a:gd name="T19" fmla="*/ 405 h 1821"/>
                    <a:gd name="T20" fmla="*/ 764 w 1179"/>
                    <a:gd name="T21" fmla="*/ 502 h 1821"/>
                    <a:gd name="T22" fmla="*/ 764 w 1179"/>
                    <a:gd name="T23" fmla="*/ 586 h 1821"/>
                    <a:gd name="T24" fmla="*/ 738 w 1179"/>
                    <a:gd name="T25" fmla="*/ 577 h 1821"/>
                    <a:gd name="T26" fmla="*/ 738 w 1179"/>
                    <a:gd name="T27" fmla="*/ 417 h 1821"/>
                    <a:gd name="T28" fmla="*/ 642 w 1179"/>
                    <a:gd name="T29" fmla="*/ 320 h 1821"/>
                    <a:gd name="T30" fmla="*/ 545 w 1179"/>
                    <a:gd name="T31" fmla="*/ 417 h 1821"/>
                    <a:gd name="T32" fmla="*/ 545 w 1179"/>
                    <a:gd name="T33" fmla="*/ 541 h 1821"/>
                    <a:gd name="T34" fmla="*/ 518 w 1179"/>
                    <a:gd name="T35" fmla="*/ 547 h 1821"/>
                    <a:gd name="T36" fmla="*/ 518 w 1179"/>
                    <a:gd name="T37" fmla="*/ 97 h 1821"/>
                    <a:gd name="T38" fmla="*/ 422 w 1179"/>
                    <a:gd name="T39" fmla="*/ 0 h 1821"/>
                    <a:gd name="T40" fmla="*/ 325 w 1179"/>
                    <a:gd name="T41" fmla="*/ 97 h 1821"/>
                    <a:gd name="T42" fmla="*/ 325 w 1179"/>
                    <a:gd name="T43" fmla="*/ 900 h 1821"/>
                    <a:gd name="T44" fmla="*/ 294 w 1179"/>
                    <a:gd name="T45" fmla="*/ 752 h 1821"/>
                    <a:gd name="T46" fmla="*/ 112 w 1179"/>
                    <a:gd name="T47" fmla="*/ 538 h 1821"/>
                    <a:gd name="T48" fmla="*/ 21 w 1179"/>
                    <a:gd name="T49" fmla="*/ 625 h 1821"/>
                    <a:gd name="T50" fmla="*/ 109 w 1179"/>
                    <a:gd name="T51" fmla="*/ 978 h 1821"/>
                    <a:gd name="T52" fmla="*/ 267 w 1179"/>
                    <a:gd name="T53" fmla="*/ 1312 h 1821"/>
                    <a:gd name="T54" fmla="*/ 294 w 1179"/>
                    <a:gd name="T55" fmla="*/ 1349 h 1821"/>
                    <a:gd name="T56" fmla="*/ 432 w 1179"/>
                    <a:gd name="T57" fmla="*/ 1486 h 1821"/>
                    <a:gd name="T58" fmla="*/ 432 w 1179"/>
                    <a:gd name="T59" fmla="*/ 1821 h 1821"/>
                    <a:gd name="T60" fmla="*/ 1083 w 1179"/>
                    <a:gd name="T61" fmla="*/ 1821 h 1821"/>
                    <a:gd name="T62" fmla="*/ 1083 w 1179"/>
                    <a:gd name="T63" fmla="*/ 1477 h 1821"/>
                    <a:gd name="T64" fmla="*/ 1169 w 1179"/>
                    <a:gd name="T65" fmla="*/ 1219 h 1821"/>
                    <a:gd name="T66" fmla="*/ 1178 w 1179"/>
                    <a:gd name="T67" fmla="*/ 967 h 1821"/>
                    <a:gd name="T68" fmla="*/ 1178 w 1179"/>
                    <a:gd name="T69" fmla="*/ 965 h 1821"/>
                    <a:gd name="T70" fmla="*/ 1178 w 1179"/>
                    <a:gd name="T71" fmla="*/ 963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79" h="1821">
                      <a:moveTo>
                        <a:pt x="1178" y="963"/>
                      </a:moveTo>
                      <a:lnTo>
                        <a:pt x="1178" y="963"/>
                      </a:lnTo>
                      <a:cubicBezTo>
                        <a:pt x="1179" y="950"/>
                        <a:pt x="1178" y="937"/>
                        <a:pt x="1177" y="924"/>
                      </a:cubicBezTo>
                      <a:lnTo>
                        <a:pt x="1177" y="635"/>
                      </a:lnTo>
                      <a:cubicBezTo>
                        <a:pt x="1177" y="581"/>
                        <a:pt x="1134" y="537"/>
                        <a:pt x="1080" y="537"/>
                      </a:cubicBezTo>
                      <a:cubicBezTo>
                        <a:pt x="1027" y="537"/>
                        <a:pt x="984" y="581"/>
                        <a:pt x="984" y="635"/>
                      </a:cubicBezTo>
                      <a:lnTo>
                        <a:pt x="984" y="657"/>
                      </a:lnTo>
                      <a:cubicBezTo>
                        <a:pt x="975" y="654"/>
                        <a:pt x="967" y="651"/>
                        <a:pt x="958" y="649"/>
                      </a:cubicBezTo>
                      <a:lnTo>
                        <a:pt x="958" y="502"/>
                      </a:lnTo>
                      <a:cubicBezTo>
                        <a:pt x="958" y="449"/>
                        <a:pt x="914" y="405"/>
                        <a:pt x="861" y="405"/>
                      </a:cubicBezTo>
                      <a:cubicBezTo>
                        <a:pt x="808" y="405"/>
                        <a:pt x="764" y="449"/>
                        <a:pt x="764" y="502"/>
                      </a:cubicBezTo>
                      <a:lnTo>
                        <a:pt x="764" y="586"/>
                      </a:lnTo>
                      <a:cubicBezTo>
                        <a:pt x="756" y="583"/>
                        <a:pt x="747" y="580"/>
                        <a:pt x="738" y="577"/>
                      </a:cubicBezTo>
                      <a:lnTo>
                        <a:pt x="738" y="417"/>
                      </a:lnTo>
                      <a:cubicBezTo>
                        <a:pt x="738" y="363"/>
                        <a:pt x="695" y="320"/>
                        <a:pt x="642" y="320"/>
                      </a:cubicBezTo>
                      <a:cubicBezTo>
                        <a:pt x="588" y="320"/>
                        <a:pt x="545" y="363"/>
                        <a:pt x="545" y="417"/>
                      </a:cubicBezTo>
                      <a:lnTo>
                        <a:pt x="545" y="541"/>
                      </a:lnTo>
                      <a:cubicBezTo>
                        <a:pt x="536" y="543"/>
                        <a:pt x="527" y="545"/>
                        <a:pt x="518" y="547"/>
                      </a:cubicBezTo>
                      <a:lnTo>
                        <a:pt x="518" y="97"/>
                      </a:lnTo>
                      <a:cubicBezTo>
                        <a:pt x="518" y="44"/>
                        <a:pt x="475" y="0"/>
                        <a:pt x="422" y="0"/>
                      </a:cubicBezTo>
                      <a:cubicBezTo>
                        <a:pt x="368" y="0"/>
                        <a:pt x="325" y="44"/>
                        <a:pt x="325" y="97"/>
                      </a:cubicBezTo>
                      <a:lnTo>
                        <a:pt x="325" y="900"/>
                      </a:lnTo>
                      <a:cubicBezTo>
                        <a:pt x="304" y="853"/>
                        <a:pt x="303" y="795"/>
                        <a:pt x="294" y="752"/>
                      </a:cubicBezTo>
                      <a:cubicBezTo>
                        <a:pt x="258" y="587"/>
                        <a:pt x="167" y="521"/>
                        <a:pt x="112" y="538"/>
                      </a:cubicBezTo>
                      <a:cubicBezTo>
                        <a:pt x="99" y="542"/>
                        <a:pt x="0" y="580"/>
                        <a:pt x="21" y="625"/>
                      </a:cubicBezTo>
                      <a:cubicBezTo>
                        <a:pt x="34" y="652"/>
                        <a:pt x="101" y="808"/>
                        <a:pt x="109" y="978"/>
                      </a:cubicBezTo>
                      <a:cubicBezTo>
                        <a:pt x="114" y="1099"/>
                        <a:pt x="190" y="1219"/>
                        <a:pt x="267" y="1312"/>
                      </a:cubicBezTo>
                      <a:cubicBezTo>
                        <a:pt x="274" y="1326"/>
                        <a:pt x="282" y="1338"/>
                        <a:pt x="294" y="1349"/>
                      </a:cubicBezTo>
                      <a:lnTo>
                        <a:pt x="432" y="1486"/>
                      </a:lnTo>
                      <a:lnTo>
                        <a:pt x="432" y="1821"/>
                      </a:lnTo>
                      <a:lnTo>
                        <a:pt x="1083" y="1821"/>
                      </a:lnTo>
                      <a:lnTo>
                        <a:pt x="1083" y="1477"/>
                      </a:lnTo>
                      <a:cubicBezTo>
                        <a:pt x="1133" y="1400"/>
                        <a:pt x="1165" y="1305"/>
                        <a:pt x="1169" y="1219"/>
                      </a:cubicBezTo>
                      <a:cubicBezTo>
                        <a:pt x="1172" y="1135"/>
                        <a:pt x="1175" y="1051"/>
                        <a:pt x="1178" y="967"/>
                      </a:cubicBezTo>
                      <a:cubicBezTo>
                        <a:pt x="1178" y="967"/>
                        <a:pt x="1178" y="966"/>
                        <a:pt x="1178" y="965"/>
                      </a:cubicBezTo>
                      <a:cubicBezTo>
                        <a:pt x="1178" y="965"/>
                        <a:pt x="1178" y="964"/>
                        <a:pt x="1178" y="9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</p:grpSp>
        </p:grpSp>
        <p:sp>
          <p:nvSpPr>
            <p:cNvPr id="60" name="Oval 59"/>
            <p:cNvSpPr/>
            <p:nvPr/>
          </p:nvSpPr>
          <p:spPr bwMode="auto">
            <a:xfrm>
              <a:off x="5420504" y="4935138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21911" y="4261029"/>
            <a:ext cx="1230398" cy="1230398"/>
            <a:chOff x="3972467" y="4225732"/>
            <a:chExt cx="1230718" cy="1230718"/>
          </a:xfrm>
        </p:grpSpPr>
        <p:grpSp>
          <p:nvGrpSpPr>
            <p:cNvPr id="9" name="Group 8"/>
            <p:cNvGrpSpPr/>
            <p:nvPr/>
          </p:nvGrpSpPr>
          <p:grpSpPr>
            <a:xfrm>
              <a:off x="4091296" y="4339546"/>
              <a:ext cx="993061" cy="1003090"/>
              <a:chOff x="3338264" y="4108559"/>
              <a:chExt cx="1371600" cy="1385453"/>
            </a:xfrm>
          </p:grpSpPr>
          <p:sp>
            <p:nvSpPr>
              <p:cNvPr id="21" name="Oval 20"/>
              <p:cNvSpPr/>
              <p:nvPr/>
            </p:nvSpPr>
            <p:spPr bwMode="gray">
              <a:xfrm>
                <a:off x="3338264" y="4108559"/>
                <a:ext cx="1371600" cy="1385453"/>
              </a:xfrm>
              <a:prstGeom prst="ellipse">
                <a:avLst/>
              </a:prstGeom>
              <a:solidFill>
                <a:srgbClr val="717074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9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3618986" y="4399896"/>
                <a:ext cx="951303" cy="779091"/>
              </a:xfrm>
              <a:custGeom>
                <a:avLst/>
                <a:gdLst>
                  <a:gd name="T0" fmla="*/ 1312 w 1893"/>
                  <a:gd name="T1" fmla="*/ 1304 h 1553"/>
                  <a:gd name="T2" fmla="*/ 1312 w 1893"/>
                  <a:gd name="T3" fmla="*/ 1304 h 1553"/>
                  <a:gd name="T4" fmla="*/ 922 w 1893"/>
                  <a:gd name="T5" fmla="*/ 1304 h 1553"/>
                  <a:gd name="T6" fmla="*/ 628 w 1893"/>
                  <a:gd name="T7" fmla="*/ 913 h 1553"/>
                  <a:gd name="T8" fmla="*/ 292 w 1893"/>
                  <a:gd name="T9" fmla="*/ 723 h 1553"/>
                  <a:gd name="T10" fmla="*/ 0 w 1893"/>
                  <a:gd name="T11" fmla="*/ 1009 h 1553"/>
                  <a:gd name="T12" fmla="*/ 0 w 1893"/>
                  <a:gd name="T13" fmla="*/ 1553 h 1553"/>
                  <a:gd name="T14" fmla="*/ 684 w 1893"/>
                  <a:gd name="T15" fmla="*/ 1553 h 1553"/>
                  <a:gd name="T16" fmla="*/ 684 w 1893"/>
                  <a:gd name="T17" fmla="*/ 1400 h 1553"/>
                  <a:gd name="T18" fmla="*/ 798 w 1893"/>
                  <a:gd name="T19" fmla="*/ 1551 h 1553"/>
                  <a:gd name="T20" fmla="*/ 1312 w 1893"/>
                  <a:gd name="T21" fmla="*/ 1551 h 1553"/>
                  <a:gd name="T22" fmla="*/ 1436 w 1893"/>
                  <a:gd name="T23" fmla="*/ 1428 h 1553"/>
                  <a:gd name="T24" fmla="*/ 1312 w 1893"/>
                  <a:gd name="T25" fmla="*/ 1304 h 1553"/>
                  <a:gd name="T26" fmla="*/ 6 w 1893"/>
                  <a:gd name="T27" fmla="*/ 323 h 1553"/>
                  <a:gd name="T28" fmla="*/ 6 w 1893"/>
                  <a:gd name="T29" fmla="*/ 323 h 1553"/>
                  <a:gd name="T30" fmla="*/ 330 w 1893"/>
                  <a:gd name="T31" fmla="*/ 647 h 1553"/>
                  <a:gd name="T32" fmla="*/ 654 w 1893"/>
                  <a:gd name="T33" fmla="*/ 323 h 1553"/>
                  <a:gd name="T34" fmla="*/ 330 w 1893"/>
                  <a:gd name="T35" fmla="*/ 0 h 1553"/>
                  <a:gd name="T36" fmla="*/ 6 w 1893"/>
                  <a:gd name="T37" fmla="*/ 323 h 1553"/>
                  <a:gd name="T38" fmla="*/ 1885 w 1893"/>
                  <a:gd name="T39" fmla="*/ 883 h 1553"/>
                  <a:gd name="T40" fmla="*/ 1885 w 1893"/>
                  <a:gd name="T41" fmla="*/ 883 h 1553"/>
                  <a:gd name="T42" fmla="*/ 1767 w 1893"/>
                  <a:gd name="T43" fmla="*/ 1434 h 1553"/>
                  <a:gd name="T44" fmla="*/ 1620 w 1893"/>
                  <a:gd name="T45" fmla="*/ 1553 h 1553"/>
                  <a:gd name="T46" fmla="*/ 1458 w 1893"/>
                  <a:gd name="T47" fmla="*/ 1553 h 1553"/>
                  <a:gd name="T48" fmla="*/ 1494 w 1893"/>
                  <a:gd name="T49" fmla="*/ 1488 h 1553"/>
                  <a:gd name="T50" fmla="*/ 1620 w 1893"/>
                  <a:gd name="T51" fmla="*/ 1488 h 1553"/>
                  <a:gd name="T52" fmla="*/ 1704 w 1893"/>
                  <a:gd name="T53" fmla="*/ 1421 h 1553"/>
                  <a:gd name="T54" fmla="*/ 1823 w 1893"/>
                  <a:gd name="T55" fmla="*/ 870 h 1553"/>
                  <a:gd name="T56" fmla="*/ 1815 w 1893"/>
                  <a:gd name="T57" fmla="*/ 831 h 1553"/>
                  <a:gd name="T58" fmla="*/ 1779 w 1893"/>
                  <a:gd name="T59" fmla="*/ 815 h 1553"/>
                  <a:gd name="T60" fmla="*/ 1150 w 1893"/>
                  <a:gd name="T61" fmla="*/ 815 h 1553"/>
                  <a:gd name="T62" fmla="*/ 1066 w 1893"/>
                  <a:gd name="T63" fmla="*/ 883 h 1553"/>
                  <a:gd name="T64" fmla="*/ 989 w 1893"/>
                  <a:gd name="T65" fmla="*/ 1239 h 1553"/>
                  <a:gd name="T66" fmla="*/ 955 w 1893"/>
                  <a:gd name="T67" fmla="*/ 1239 h 1553"/>
                  <a:gd name="T68" fmla="*/ 931 w 1893"/>
                  <a:gd name="T69" fmla="*/ 1206 h 1553"/>
                  <a:gd name="T70" fmla="*/ 1003 w 1893"/>
                  <a:gd name="T71" fmla="*/ 870 h 1553"/>
                  <a:gd name="T72" fmla="*/ 1150 w 1893"/>
                  <a:gd name="T73" fmla="*/ 751 h 1553"/>
                  <a:gd name="T74" fmla="*/ 1779 w 1893"/>
                  <a:gd name="T75" fmla="*/ 751 h 1553"/>
                  <a:gd name="T76" fmla="*/ 1865 w 1893"/>
                  <a:gd name="T77" fmla="*/ 791 h 1553"/>
                  <a:gd name="T78" fmla="*/ 1885 w 1893"/>
                  <a:gd name="T79" fmla="*/ 883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3" h="1553">
                    <a:moveTo>
                      <a:pt x="1312" y="1304"/>
                    </a:moveTo>
                    <a:lnTo>
                      <a:pt x="1312" y="1304"/>
                    </a:lnTo>
                    <a:lnTo>
                      <a:pt x="922" y="1304"/>
                    </a:lnTo>
                    <a:cubicBezTo>
                      <a:pt x="922" y="1304"/>
                      <a:pt x="679" y="980"/>
                      <a:pt x="628" y="913"/>
                    </a:cubicBezTo>
                    <a:cubicBezTo>
                      <a:pt x="577" y="847"/>
                      <a:pt x="466" y="723"/>
                      <a:pt x="292" y="723"/>
                    </a:cubicBezTo>
                    <a:cubicBezTo>
                      <a:pt x="113" y="723"/>
                      <a:pt x="0" y="838"/>
                      <a:pt x="0" y="1009"/>
                    </a:cubicBezTo>
                    <a:lnTo>
                      <a:pt x="0" y="1553"/>
                    </a:lnTo>
                    <a:lnTo>
                      <a:pt x="684" y="1553"/>
                    </a:lnTo>
                    <a:lnTo>
                      <a:pt x="684" y="1400"/>
                    </a:lnTo>
                    <a:lnTo>
                      <a:pt x="798" y="1551"/>
                    </a:lnTo>
                    <a:lnTo>
                      <a:pt x="1312" y="1551"/>
                    </a:lnTo>
                    <a:cubicBezTo>
                      <a:pt x="1381" y="1551"/>
                      <a:pt x="1436" y="1496"/>
                      <a:pt x="1436" y="1428"/>
                    </a:cubicBezTo>
                    <a:cubicBezTo>
                      <a:pt x="1436" y="1359"/>
                      <a:pt x="1381" y="1304"/>
                      <a:pt x="1312" y="1304"/>
                    </a:cubicBezTo>
                    <a:close/>
                    <a:moveTo>
                      <a:pt x="6" y="323"/>
                    </a:moveTo>
                    <a:lnTo>
                      <a:pt x="6" y="323"/>
                    </a:lnTo>
                    <a:cubicBezTo>
                      <a:pt x="6" y="502"/>
                      <a:pt x="151" y="647"/>
                      <a:pt x="330" y="647"/>
                    </a:cubicBezTo>
                    <a:cubicBezTo>
                      <a:pt x="509" y="647"/>
                      <a:pt x="654" y="502"/>
                      <a:pt x="654" y="323"/>
                    </a:cubicBezTo>
                    <a:cubicBezTo>
                      <a:pt x="654" y="144"/>
                      <a:pt x="509" y="0"/>
                      <a:pt x="330" y="0"/>
                    </a:cubicBezTo>
                    <a:cubicBezTo>
                      <a:pt x="151" y="0"/>
                      <a:pt x="6" y="144"/>
                      <a:pt x="6" y="323"/>
                    </a:cubicBezTo>
                    <a:close/>
                    <a:moveTo>
                      <a:pt x="1885" y="883"/>
                    </a:moveTo>
                    <a:lnTo>
                      <a:pt x="1885" y="883"/>
                    </a:lnTo>
                    <a:lnTo>
                      <a:pt x="1767" y="1434"/>
                    </a:lnTo>
                    <a:cubicBezTo>
                      <a:pt x="1752" y="1500"/>
                      <a:pt x="1688" y="1553"/>
                      <a:pt x="1620" y="1553"/>
                    </a:cubicBezTo>
                    <a:lnTo>
                      <a:pt x="1458" y="1553"/>
                    </a:lnTo>
                    <a:cubicBezTo>
                      <a:pt x="1474" y="1534"/>
                      <a:pt x="1486" y="1512"/>
                      <a:pt x="1494" y="1488"/>
                    </a:cubicBezTo>
                    <a:lnTo>
                      <a:pt x="1620" y="1488"/>
                    </a:lnTo>
                    <a:cubicBezTo>
                      <a:pt x="1658" y="1488"/>
                      <a:pt x="1696" y="1457"/>
                      <a:pt x="1704" y="1421"/>
                    </a:cubicBezTo>
                    <a:lnTo>
                      <a:pt x="1823" y="870"/>
                    </a:lnTo>
                    <a:cubicBezTo>
                      <a:pt x="1826" y="855"/>
                      <a:pt x="1823" y="841"/>
                      <a:pt x="1815" y="831"/>
                    </a:cubicBezTo>
                    <a:cubicBezTo>
                      <a:pt x="1807" y="821"/>
                      <a:pt x="1794" y="815"/>
                      <a:pt x="1779" y="815"/>
                    </a:cubicBezTo>
                    <a:lnTo>
                      <a:pt x="1150" y="815"/>
                    </a:lnTo>
                    <a:cubicBezTo>
                      <a:pt x="1112" y="815"/>
                      <a:pt x="1074" y="846"/>
                      <a:pt x="1066" y="883"/>
                    </a:cubicBezTo>
                    <a:lnTo>
                      <a:pt x="989" y="1239"/>
                    </a:lnTo>
                    <a:lnTo>
                      <a:pt x="955" y="1239"/>
                    </a:lnTo>
                    <a:cubicBezTo>
                      <a:pt x="948" y="1230"/>
                      <a:pt x="940" y="1219"/>
                      <a:pt x="931" y="1206"/>
                    </a:cubicBezTo>
                    <a:lnTo>
                      <a:pt x="1003" y="870"/>
                    </a:lnTo>
                    <a:cubicBezTo>
                      <a:pt x="1017" y="803"/>
                      <a:pt x="1082" y="751"/>
                      <a:pt x="1150" y="751"/>
                    </a:cubicBezTo>
                    <a:lnTo>
                      <a:pt x="1779" y="751"/>
                    </a:lnTo>
                    <a:cubicBezTo>
                      <a:pt x="1814" y="751"/>
                      <a:pt x="1845" y="766"/>
                      <a:pt x="1865" y="791"/>
                    </a:cubicBezTo>
                    <a:cubicBezTo>
                      <a:pt x="1885" y="815"/>
                      <a:pt x="1893" y="849"/>
                      <a:pt x="1885" y="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sp>
          <p:nvSpPr>
            <p:cNvPr id="61" name="Oval 60"/>
            <p:cNvSpPr/>
            <p:nvPr/>
          </p:nvSpPr>
          <p:spPr bwMode="auto">
            <a:xfrm>
              <a:off x="3972467" y="4225732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2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Enterprise </a:t>
            </a:r>
            <a:r>
              <a:rPr lang="en-US" u="sng" dirty="0"/>
              <a:t>Learning</a:t>
            </a:r>
            <a:r>
              <a:rPr lang="en-US" dirty="0"/>
              <a:t> Subscription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17074">
                    <a:tint val="75000"/>
                  </a:srgbClr>
                </a:solidFill>
              </a:rPr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7389" y="1600676"/>
            <a:ext cx="10969943" cy="304721"/>
          </a:xfrm>
        </p:spPr>
        <p:txBody>
          <a:bodyPr/>
          <a:lstStyle/>
          <a:p>
            <a:pPr algn="ctr"/>
            <a:r>
              <a:rPr lang="en-US" sz="2199" dirty="0"/>
              <a:t>Annual Subscription Includes: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463" y="3886081"/>
            <a:ext cx="2556563" cy="1199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dirty="0"/>
              <a:t>Access to all </a:t>
            </a:r>
            <a:br>
              <a:rPr lang="en-US" sz="1799" dirty="0"/>
            </a:br>
            <a:r>
              <a:rPr lang="en-US" sz="1799" dirty="0"/>
              <a:t>On Demand </a:t>
            </a:r>
            <a:br>
              <a:rPr lang="en-US" sz="1799" dirty="0"/>
            </a:br>
            <a:r>
              <a:rPr lang="en-US" sz="1799" dirty="0"/>
              <a:t>courses (Accessed one at a time)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1570" y="2231371"/>
            <a:ext cx="1502350" cy="1502350"/>
            <a:chOff x="5420504" y="4935138"/>
            <a:chExt cx="1230718" cy="1230718"/>
          </a:xfrm>
        </p:grpSpPr>
        <p:grpSp>
          <p:nvGrpSpPr>
            <p:cNvPr id="10" name="Group 9"/>
            <p:cNvGrpSpPr/>
            <p:nvPr/>
          </p:nvGrpSpPr>
          <p:grpSpPr>
            <a:xfrm>
              <a:off x="5539333" y="5053967"/>
              <a:ext cx="993061" cy="993061"/>
              <a:chOff x="5013711" y="4732192"/>
              <a:chExt cx="1371600" cy="137160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013711" y="4732192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defTabSz="456953"/>
                <a:endParaRPr lang="en-US" sz="1799" kern="0" cap="all" dirty="0" err="1">
                  <a:solidFill>
                    <a:srgbClr val="FFFFFF"/>
                  </a:solidFill>
                  <a:ea typeface="Arial Unicode MS" panose="020B0604020202020204" pitchFamily="34" charset="-128"/>
                </a:endParaRPr>
              </a:p>
            </p:txBody>
          </p:sp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 bwMode="auto">
              <a:xfrm>
                <a:off x="5278354" y="5069040"/>
                <a:ext cx="851305" cy="842899"/>
                <a:chOff x="1985" y="1996"/>
                <a:chExt cx="1114" cy="1103"/>
              </a:xfrm>
            </p:grpSpPr>
            <p:sp>
              <p:nvSpPr>
                <p:cNvPr id="14" name="AutoShape 8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85" y="2011"/>
                  <a:ext cx="1095" cy="1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997" y="1996"/>
                  <a:ext cx="1102" cy="867"/>
                </a:xfrm>
                <a:custGeom>
                  <a:avLst/>
                  <a:gdLst>
                    <a:gd name="T0" fmla="*/ 2193 w 2308"/>
                    <a:gd name="T1" fmla="*/ 0 h 1814"/>
                    <a:gd name="T2" fmla="*/ 2193 w 2308"/>
                    <a:gd name="T3" fmla="*/ 0 h 1814"/>
                    <a:gd name="T4" fmla="*/ 114 w 2308"/>
                    <a:gd name="T5" fmla="*/ 0 h 1814"/>
                    <a:gd name="T6" fmla="*/ 0 w 2308"/>
                    <a:gd name="T7" fmla="*/ 114 h 1814"/>
                    <a:gd name="T8" fmla="*/ 0 w 2308"/>
                    <a:gd name="T9" fmla="*/ 1699 h 1814"/>
                    <a:gd name="T10" fmla="*/ 114 w 2308"/>
                    <a:gd name="T11" fmla="*/ 1814 h 1814"/>
                    <a:gd name="T12" fmla="*/ 658 w 2308"/>
                    <a:gd name="T13" fmla="*/ 1814 h 1814"/>
                    <a:gd name="T14" fmla="*/ 536 w 2308"/>
                    <a:gd name="T15" fmla="*/ 1608 h 1814"/>
                    <a:gd name="T16" fmla="*/ 223 w 2308"/>
                    <a:gd name="T17" fmla="*/ 1608 h 1814"/>
                    <a:gd name="T18" fmla="*/ 223 w 2308"/>
                    <a:gd name="T19" fmla="*/ 205 h 1814"/>
                    <a:gd name="T20" fmla="*/ 2085 w 2308"/>
                    <a:gd name="T21" fmla="*/ 205 h 1814"/>
                    <a:gd name="T22" fmla="*/ 2085 w 2308"/>
                    <a:gd name="T23" fmla="*/ 1608 h 1814"/>
                    <a:gd name="T24" fmla="*/ 1764 w 2308"/>
                    <a:gd name="T25" fmla="*/ 1608 h 1814"/>
                    <a:gd name="T26" fmla="*/ 1761 w 2308"/>
                    <a:gd name="T27" fmla="*/ 1691 h 1814"/>
                    <a:gd name="T28" fmla="*/ 1741 w 2308"/>
                    <a:gd name="T29" fmla="*/ 1814 h 1814"/>
                    <a:gd name="T30" fmla="*/ 2193 w 2308"/>
                    <a:gd name="T31" fmla="*/ 1814 h 1814"/>
                    <a:gd name="T32" fmla="*/ 2308 w 2308"/>
                    <a:gd name="T33" fmla="*/ 1699 h 1814"/>
                    <a:gd name="T34" fmla="*/ 2308 w 2308"/>
                    <a:gd name="T35" fmla="*/ 114 h 1814"/>
                    <a:gd name="T36" fmla="*/ 2193 w 2308"/>
                    <a:gd name="T37" fmla="*/ 0 h 1814"/>
                    <a:gd name="T38" fmla="*/ 104 w 2308"/>
                    <a:gd name="T39" fmla="*/ 976 h 1814"/>
                    <a:gd name="T40" fmla="*/ 104 w 2308"/>
                    <a:gd name="T41" fmla="*/ 976 h 1814"/>
                    <a:gd name="T42" fmla="*/ 35 w 2308"/>
                    <a:gd name="T43" fmla="*/ 907 h 1814"/>
                    <a:gd name="T44" fmla="*/ 104 w 2308"/>
                    <a:gd name="T45" fmla="*/ 837 h 1814"/>
                    <a:gd name="T46" fmla="*/ 174 w 2308"/>
                    <a:gd name="T47" fmla="*/ 907 h 1814"/>
                    <a:gd name="T48" fmla="*/ 104 w 2308"/>
                    <a:gd name="T49" fmla="*/ 976 h 1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08" h="1814">
                      <a:moveTo>
                        <a:pt x="2193" y="0"/>
                      </a:moveTo>
                      <a:lnTo>
                        <a:pt x="2193" y="0"/>
                      </a:lnTo>
                      <a:lnTo>
                        <a:pt x="114" y="0"/>
                      </a:lnTo>
                      <a:cubicBezTo>
                        <a:pt x="51" y="0"/>
                        <a:pt x="0" y="51"/>
                        <a:pt x="0" y="114"/>
                      </a:cubicBezTo>
                      <a:lnTo>
                        <a:pt x="0" y="1699"/>
                      </a:lnTo>
                      <a:cubicBezTo>
                        <a:pt x="0" y="1763"/>
                        <a:pt x="51" y="1814"/>
                        <a:pt x="114" y="1814"/>
                      </a:cubicBezTo>
                      <a:lnTo>
                        <a:pt x="658" y="1814"/>
                      </a:lnTo>
                      <a:cubicBezTo>
                        <a:pt x="603" y="1744"/>
                        <a:pt x="562" y="1675"/>
                        <a:pt x="536" y="1608"/>
                      </a:cubicBezTo>
                      <a:lnTo>
                        <a:pt x="223" y="1608"/>
                      </a:lnTo>
                      <a:lnTo>
                        <a:pt x="223" y="205"/>
                      </a:lnTo>
                      <a:lnTo>
                        <a:pt x="2085" y="205"/>
                      </a:lnTo>
                      <a:lnTo>
                        <a:pt x="2085" y="1608"/>
                      </a:lnTo>
                      <a:lnTo>
                        <a:pt x="1764" y="1608"/>
                      </a:lnTo>
                      <a:lnTo>
                        <a:pt x="1761" y="1691"/>
                      </a:lnTo>
                      <a:cubicBezTo>
                        <a:pt x="1759" y="1732"/>
                        <a:pt x="1752" y="1773"/>
                        <a:pt x="1741" y="1814"/>
                      </a:cubicBezTo>
                      <a:lnTo>
                        <a:pt x="2193" y="1814"/>
                      </a:lnTo>
                      <a:cubicBezTo>
                        <a:pt x="2257" y="1814"/>
                        <a:pt x="2308" y="1763"/>
                        <a:pt x="2308" y="1699"/>
                      </a:cubicBezTo>
                      <a:lnTo>
                        <a:pt x="2308" y="114"/>
                      </a:lnTo>
                      <a:cubicBezTo>
                        <a:pt x="2308" y="51"/>
                        <a:pt x="2257" y="0"/>
                        <a:pt x="2193" y="0"/>
                      </a:cubicBezTo>
                      <a:close/>
                      <a:moveTo>
                        <a:pt x="104" y="976"/>
                      </a:moveTo>
                      <a:lnTo>
                        <a:pt x="104" y="976"/>
                      </a:lnTo>
                      <a:cubicBezTo>
                        <a:pt x="66" y="976"/>
                        <a:pt x="35" y="945"/>
                        <a:pt x="35" y="907"/>
                      </a:cubicBezTo>
                      <a:cubicBezTo>
                        <a:pt x="35" y="868"/>
                        <a:pt x="66" y="837"/>
                        <a:pt x="104" y="837"/>
                      </a:cubicBezTo>
                      <a:cubicBezTo>
                        <a:pt x="143" y="837"/>
                        <a:pt x="174" y="868"/>
                        <a:pt x="174" y="907"/>
                      </a:cubicBezTo>
                      <a:cubicBezTo>
                        <a:pt x="174" y="945"/>
                        <a:pt x="143" y="976"/>
                        <a:pt x="104" y="9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232" y="2220"/>
                  <a:ext cx="563" cy="871"/>
                </a:xfrm>
                <a:custGeom>
                  <a:avLst/>
                  <a:gdLst>
                    <a:gd name="T0" fmla="*/ 1178 w 1179"/>
                    <a:gd name="T1" fmla="*/ 963 h 1821"/>
                    <a:gd name="T2" fmla="*/ 1178 w 1179"/>
                    <a:gd name="T3" fmla="*/ 963 h 1821"/>
                    <a:gd name="T4" fmla="*/ 1177 w 1179"/>
                    <a:gd name="T5" fmla="*/ 924 h 1821"/>
                    <a:gd name="T6" fmla="*/ 1177 w 1179"/>
                    <a:gd name="T7" fmla="*/ 635 h 1821"/>
                    <a:gd name="T8" fmla="*/ 1080 w 1179"/>
                    <a:gd name="T9" fmla="*/ 537 h 1821"/>
                    <a:gd name="T10" fmla="*/ 984 w 1179"/>
                    <a:gd name="T11" fmla="*/ 635 h 1821"/>
                    <a:gd name="T12" fmla="*/ 984 w 1179"/>
                    <a:gd name="T13" fmla="*/ 657 h 1821"/>
                    <a:gd name="T14" fmla="*/ 958 w 1179"/>
                    <a:gd name="T15" fmla="*/ 649 h 1821"/>
                    <a:gd name="T16" fmla="*/ 958 w 1179"/>
                    <a:gd name="T17" fmla="*/ 502 h 1821"/>
                    <a:gd name="T18" fmla="*/ 861 w 1179"/>
                    <a:gd name="T19" fmla="*/ 405 h 1821"/>
                    <a:gd name="T20" fmla="*/ 764 w 1179"/>
                    <a:gd name="T21" fmla="*/ 502 h 1821"/>
                    <a:gd name="T22" fmla="*/ 764 w 1179"/>
                    <a:gd name="T23" fmla="*/ 586 h 1821"/>
                    <a:gd name="T24" fmla="*/ 738 w 1179"/>
                    <a:gd name="T25" fmla="*/ 577 h 1821"/>
                    <a:gd name="T26" fmla="*/ 738 w 1179"/>
                    <a:gd name="T27" fmla="*/ 417 h 1821"/>
                    <a:gd name="T28" fmla="*/ 642 w 1179"/>
                    <a:gd name="T29" fmla="*/ 320 h 1821"/>
                    <a:gd name="T30" fmla="*/ 545 w 1179"/>
                    <a:gd name="T31" fmla="*/ 417 h 1821"/>
                    <a:gd name="T32" fmla="*/ 545 w 1179"/>
                    <a:gd name="T33" fmla="*/ 541 h 1821"/>
                    <a:gd name="T34" fmla="*/ 518 w 1179"/>
                    <a:gd name="T35" fmla="*/ 547 h 1821"/>
                    <a:gd name="T36" fmla="*/ 518 w 1179"/>
                    <a:gd name="T37" fmla="*/ 97 h 1821"/>
                    <a:gd name="T38" fmla="*/ 422 w 1179"/>
                    <a:gd name="T39" fmla="*/ 0 h 1821"/>
                    <a:gd name="T40" fmla="*/ 325 w 1179"/>
                    <a:gd name="T41" fmla="*/ 97 h 1821"/>
                    <a:gd name="T42" fmla="*/ 325 w 1179"/>
                    <a:gd name="T43" fmla="*/ 900 h 1821"/>
                    <a:gd name="T44" fmla="*/ 294 w 1179"/>
                    <a:gd name="T45" fmla="*/ 752 h 1821"/>
                    <a:gd name="T46" fmla="*/ 112 w 1179"/>
                    <a:gd name="T47" fmla="*/ 538 h 1821"/>
                    <a:gd name="T48" fmla="*/ 21 w 1179"/>
                    <a:gd name="T49" fmla="*/ 625 h 1821"/>
                    <a:gd name="T50" fmla="*/ 109 w 1179"/>
                    <a:gd name="T51" fmla="*/ 978 h 1821"/>
                    <a:gd name="T52" fmla="*/ 267 w 1179"/>
                    <a:gd name="T53" fmla="*/ 1312 h 1821"/>
                    <a:gd name="T54" fmla="*/ 294 w 1179"/>
                    <a:gd name="T55" fmla="*/ 1349 h 1821"/>
                    <a:gd name="T56" fmla="*/ 432 w 1179"/>
                    <a:gd name="T57" fmla="*/ 1486 h 1821"/>
                    <a:gd name="T58" fmla="*/ 432 w 1179"/>
                    <a:gd name="T59" fmla="*/ 1821 h 1821"/>
                    <a:gd name="T60" fmla="*/ 1083 w 1179"/>
                    <a:gd name="T61" fmla="*/ 1821 h 1821"/>
                    <a:gd name="T62" fmla="*/ 1083 w 1179"/>
                    <a:gd name="T63" fmla="*/ 1477 h 1821"/>
                    <a:gd name="T64" fmla="*/ 1169 w 1179"/>
                    <a:gd name="T65" fmla="*/ 1219 h 1821"/>
                    <a:gd name="T66" fmla="*/ 1178 w 1179"/>
                    <a:gd name="T67" fmla="*/ 967 h 1821"/>
                    <a:gd name="T68" fmla="*/ 1178 w 1179"/>
                    <a:gd name="T69" fmla="*/ 965 h 1821"/>
                    <a:gd name="T70" fmla="*/ 1178 w 1179"/>
                    <a:gd name="T71" fmla="*/ 963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79" h="1821">
                      <a:moveTo>
                        <a:pt x="1178" y="963"/>
                      </a:moveTo>
                      <a:lnTo>
                        <a:pt x="1178" y="963"/>
                      </a:lnTo>
                      <a:cubicBezTo>
                        <a:pt x="1179" y="950"/>
                        <a:pt x="1178" y="937"/>
                        <a:pt x="1177" y="924"/>
                      </a:cubicBezTo>
                      <a:lnTo>
                        <a:pt x="1177" y="635"/>
                      </a:lnTo>
                      <a:cubicBezTo>
                        <a:pt x="1177" y="581"/>
                        <a:pt x="1134" y="537"/>
                        <a:pt x="1080" y="537"/>
                      </a:cubicBezTo>
                      <a:cubicBezTo>
                        <a:pt x="1027" y="537"/>
                        <a:pt x="984" y="581"/>
                        <a:pt x="984" y="635"/>
                      </a:cubicBezTo>
                      <a:lnTo>
                        <a:pt x="984" y="657"/>
                      </a:lnTo>
                      <a:cubicBezTo>
                        <a:pt x="975" y="654"/>
                        <a:pt x="967" y="651"/>
                        <a:pt x="958" y="649"/>
                      </a:cubicBezTo>
                      <a:lnTo>
                        <a:pt x="958" y="502"/>
                      </a:lnTo>
                      <a:cubicBezTo>
                        <a:pt x="958" y="449"/>
                        <a:pt x="914" y="405"/>
                        <a:pt x="861" y="405"/>
                      </a:cubicBezTo>
                      <a:cubicBezTo>
                        <a:pt x="808" y="405"/>
                        <a:pt x="764" y="449"/>
                        <a:pt x="764" y="502"/>
                      </a:cubicBezTo>
                      <a:lnTo>
                        <a:pt x="764" y="586"/>
                      </a:lnTo>
                      <a:cubicBezTo>
                        <a:pt x="756" y="583"/>
                        <a:pt x="747" y="580"/>
                        <a:pt x="738" y="577"/>
                      </a:cubicBezTo>
                      <a:lnTo>
                        <a:pt x="738" y="417"/>
                      </a:lnTo>
                      <a:cubicBezTo>
                        <a:pt x="738" y="363"/>
                        <a:pt x="695" y="320"/>
                        <a:pt x="642" y="320"/>
                      </a:cubicBezTo>
                      <a:cubicBezTo>
                        <a:pt x="588" y="320"/>
                        <a:pt x="545" y="363"/>
                        <a:pt x="545" y="417"/>
                      </a:cubicBezTo>
                      <a:lnTo>
                        <a:pt x="545" y="541"/>
                      </a:lnTo>
                      <a:cubicBezTo>
                        <a:pt x="536" y="543"/>
                        <a:pt x="527" y="545"/>
                        <a:pt x="518" y="547"/>
                      </a:cubicBezTo>
                      <a:lnTo>
                        <a:pt x="518" y="97"/>
                      </a:lnTo>
                      <a:cubicBezTo>
                        <a:pt x="518" y="44"/>
                        <a:pt x="475" y="0"/>
                        <a:pt x="422" y="0"/>
                      </a:cubicBezTo>
                      <a:cubicBezTo>
                        <a:pt x="368" y="0"/>
                        <a:pt x="325" y="44"/>
                        <a:pt x="325" y="97"/>
                      </a:cubicBezTo>
                      <a:lnTo>
                        <a:pt x="325" y="900"/>
                      </a:lnTo>
                      <a:cubicBezTo>
                        <a:pt x="304" y="853"/>
                        <a:pt x="303" y="795"/>
                        <a:pt x="294" y="752"/>
                      </a:cubicBezTo>
                      <a:cubicBezTo>
                        <a:pt x="258" y="587"/>
                        <a:pt x="167" y="521"/>
                        <a:pt x="112" y="538"/>
                      </a:cubicBezTo>
                      <a:cubicBezTo>
                        <a:pt x="99" y="542"/>
                        <a:pt x="0" y="580"/>
                        <a:pt x="21" y="625"/>
                      </a:cubicBezTo>
                      <a:cubicBezTo>
                        <a:pt x="34" y="652"/>
                        <a:pt x="101" y="808"/>
                        <a:pt x="109" y="978"/>
                      </a:cubicBezTo>
                      <a:cubicBezTo>
                        <a:pt x="114" y="1099"/>
                        <a:pt x="190" y="1219"/>
                        <a:pt x="267" y="1312"/>
                      </a:cubicBezTo>
                      <a:cubicBezTo>
                        <a:pt x="274" y="1326"/>
                        <a:pt x="282" y="1338"/>
                        <a:pt x="294" y="1349"/>
                      </a:cubicBezTo>
                      <a:lnTo>
                        <a:pt x="432" y="1486"/>
                      </a:lnTo>
                      <a:lnTo>
                        <a:pt x="432" y="1821"/>
                      </a:lnTo>
                      <a:lnTo>
                        <a:pt x="1083" y="1821"/>
                      </a:lnTo>
                      <a:lnTo>
                        <a:pt x="1083" y="1477"/>
                      </a:lnTo>
                      <a:cubicBezTo>
                        <a:pt x="1133" y="1400"/>
                        <a:pt x="1165" y="1305"/>
                        <a:pt x="1169" y="1219"/>
                      </a:cubicBezTo>
                      <a:cubicBezTo>
                        <a:pt x="1172" y="1135"/>
                        <a:pt x="1175" y="1051"/>
                        <a:pt x="1178" y="967"/>
                      </a:cubicBezTo>
                      <a:cubicBezTo>
                        <a:pt x="1178" y="967"/>
                        <a:pt x="1178" y="966"/>
                        <a:pt x="1178" y="965"/>
                      </a:cubicBezTo>
                      <a:cubicBezTo>
                        <a:pt x="1178" y="965"/>
                        <a:pt x="1178" y="964"/>
                        <a:pt x="1178" y="9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</p:grpSp>
        </p:grpSp>
        <p:sp>
          <p:nvSpPr>
            <p:cNvPr id="11" name="Oval 10"/>
            <p:cNvSpPr/>
            <p:nvPr/>
          </p:nvSpPr>
          <p:spPr bwMode="auto">
            <a:xfrm>
              <a:off x="5420504" y="4935138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75815" y="2231371"/>
            <a:ext cx="1502350" cy="1502350"/>
            <a:chOff x="3978418" y="2372021"/>
            <a:chExt cx="1230718" cy="1230718"/>
          </a:xfrm>
        </p:grpSpPr>
        <p:grpSp>
          <p:nvGrpSpPr>
            <p:cNvPr id="19" name="Group 18"/>
            <p:cNvGrpSpPr/>
            <p:nvPr/>
          </p:nvGrpSpPr>
          <p:grpSpPr>
            <a:xfrm>
              <a:off x="4097247" y="2490850"/>
              <a:ext cx="993061" cy="993061"/>
              <a:chOff x="3338264" y="2451451"/>
              <a:chExt cx="1371600" cy="13716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3338264" y="2451451"/>
                <a:ext cx="1371600" cy="137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defTabSz="456953"/>
                <a:endParaRPr lang="en-US" sz="1799" kern="0" cap="all" dirty="0" err="1">
                  <a:solidFill>
                    <a:srgbClr val="FFFFFF"/>
                  </a:solidFill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3600978" y="2713212"/>
                <a:ext cx="710011" cy="788745"/>
              </a:xfrm>
              <a:custGeom>
                <a:avLst/>
                <a:gdLst>
                  <a:gd name="T0" fmla="*/ 1613 w 1665"/>
                  <a:gd name="T1" fmla="*/ 504 h 1859"/>
                  <a:gd name="T2" fmla="*/ 1119 w 1665"/>
                  <a:gd name="T3" fmla="*/ 118 h 1859"/>
                  <a:gd name="T4" fmla="*/ 1215 w 1665"/>
                  <a:gd name="T5" fmla="*/ 253 h 1859"/>
                  <a:gd name="T6" fmla="*/ 745 w 1665"/>
                  <a:gd name="T7" fmla="*/ 181 h 1859"/>
                  <a:gd name="T8" fmla="*/ 890 w 1665"/>
                  <a:gd name="T9" fmla="*/ 247 h 1859"/>
                  <a:gd name="T10" fmla="*/ 1338 w 1665"/>
                  <a:gd name="T11" fmla="*/ 366 h 1859"/>
                  <a:gd name="T12" fmla="*/ 1340 w 1665"/>
                  <a:gd name="T13" fmla="*/ 245 h 1859"/>
                  <a:gd name="T14" fmla="*/ 890 w 1665"/>
                  <a:gd name="T15" fmla="*/ 886 h 1859"/>
                  <a:gd name="T16" fmla="*/ 805 w 1665"/>
                  <a:gd name="T17" fmla="*/ 801 h 1859"/>
                  <a:gd name="T18" fmla="*/ 1398 w 1665"/>
                  <a:gd name="T19" fmla="*/ 546 h 1859"/>
                  <a:gd name="T20" fmla="*/ 1306 w 1665"/>
                  <a:gd name="T21" fmla="*/ 485 h 1859"/>
                  <a:gd name="T22" fmla="*/ 890 w 1665"/>
                  <a:gd name="T23" fmla="*/ 721 h 1859"/>
                  <a:gd name="T24" fmla="*/ 477 w 1665"/>
                  <a:gd name="T25" fmla="*/ 477 h 1859"/>
                  <a:gd name="T26" fmla="*/ 382 w 1665"/>
                  <a:gd name="T27" fmla="*/ 546 h 1859"/>
                  <a:gd name="T28" fmla="*/ 711 w 1665"/>
                  <a:gd name="T29" fmla="*/ 876 h 1859"/>
                  <a:gd name="T30" fmla="*/ 492 w 1665"/>
                  <a:gd name="T31" fmla="*/ 204 h 1859"/>
                  <a:gd name="T32" fmla="*/ 453 w 1665"/>
                  <a:gd name="T33" fmla="*/ 352 h 1859"/>
                  <a:gd name="T34" fmla="*/ 547 w 1665"/>
                  <a:gd name="T35" fmla="*/ 546 h 1859"/>
                  <a:gd name="T36" fmla="*/ 954 w 1665"/>
                  <a:gd name="T37" fmla="*/ 637 h 1859"/>
                  <a:gd name="T38" fmla="*/ 890 w 1665"/>
                  <a:gd name="T39" fmla="*/ 555 h 1859"/>
                  <a:gd name="T40" fmla="*/ 649 w 1665"/>
                  <a:gd name="T41" fmla="*/ 518 h 1859"/>
                  <a:gd name="T42" fmla="*/ 849 w 1665"/>
                  <a:gd name="T43" fmla="*/ 415 h 1859"/>
                  <a:gd name="T44" fmla="*/ 931 w 1665"/>
                  <a:gd name="T45" fmla="*/ 484 h 1859"/>
                  <a:gd name="T46" fmla="*/ 1126 w 1665"/>
                  <a:gd name="T47" fmla="*/ 498 h 1859"/>
                  <a:gd name="T48" fmla="*/ 1116 w 1665"/>
                  <a:gd name="T49" fmla="*/ 533 h 1859"/>
                  <a:gd name="T50" fmla="*/ 1036 w 1665"/>
                  <a:gd name="T51" fmla="*/ 631 h 1859"/>
                  <a:gd name="T52" fmla="*/ 890 w 1665"/>
                  <a:gd name="T53" fmla="*/ 330 h 1859"/>
                  <a:gd name="T54" fmla="*/ 578 w 1665"/>
                  <a:gd name="T55" fmla="*/ 346 h 1859"/>
                  <a:gd name="T56" fmla="*/ 666 w 1665"/>
                  <a:gd name="T57" fmla="*/ 205 h 1859"/>
                  <a:gd name="T58" fmla="*/ 562 w 1665"/>
                  <a:gd name="T59" fmla="*/ 160 h 1859"/>
                  <a:gd name="T60" fmla="*/ 1039 w 1665"/>
                  <a:gd name="T61" fmla="*/ 97 h 1859"/>
                  <a:gd name="T62" fmla="*/ 876 w 1665"/>
                  <a:gd name="T63" fmla="*/ 0 h 1859"/>
                  <a:gd name="T64" fmla="*/ 218 w 1665"/>
                  <a:gd name="T65" fmla="*/ 744 h 1859"/>
                  <a:gd name="T66" fmla="*/ 143 w 1665"/>
                  <a:gd name="T67" fmla="*/ 1139 h 1859"/>
                  <a:gd name="T68" fmla="*/ 175 w 1665"/>
                  <a:gd name="T69" fmla="*/ 1203 h 1859"/>
                  <a:gd name="T70" fmla="*/ 202 w 1665"/>
                  <a:gd name="T71" fmla="*/ 1294 h 1859"/>
                  <a:gd name="T72" fmla="*/ 297 w 1665"/>
                  <a:gd name="T73" fmla="*/ 1513 h 1859"/>
                  <a:gd name="T74" fmla="*/ 526 w 1665"/>
                  <a:gd name="T75" fmla="*/ 1646 h 1859"/>
                  <a:gd name="T76" fmla="*/ 748 w 1665"/>
                  <a:gd name="T77" fmla="*/ 1636 h 1859"/>
                  <a:gd name="T78" fmla="*/ 729 w 1665"/>
                  <a:gd name="T79" fmla="*/ 1859 h 1859"/>
                  <a:gd name="T80" fmla="*/ 1548 w 1665"/>
                  <a:gd name="T81" fmla="*/ 1053 h 1859"/>
                  <a:gd name="T82" fmla="*/ 1537 w 1665"/>
                  <a:gd name="T83" fmla="*/ 1590 h 1859"/>
                  <a:gd name="T84" fmla="*/ 1665 w 1665"/>
                  <a:gd name="T85" fmla="*/ 1859 h 1859"/>
                  <a:gd name="T86" fmla="*/ 1537 w 1665"/>
                  <a:gd name="T87" fmla="*/ 1590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5" h="1859">
                    <a:moveTo>
                      <a:pt x="1613" y="504"/>
                    </a:moveTo>
                    <a:lnTo>
                      <a:pt x="1613" y="504"/>
                    </a:lnTo>
                    <a:cubicBezTo>
                      <a:pt x="1558" y="260"/>
                      <a:pt x="1366" y="109"/>
                      <a:pt x="1149" y="41"/>
                    </a:cubicBezTo>
                    <a:lnTo>
                      <a:pt x="1119" y="118"/>
                    </a:lnTo>
                    <a:cubicBezTo>
                      <a:pt x="1176" y="137"/>
                      <a:pt x="1228" y="163"/>
                      <a:pt x="1274" y="194"/>
                    </a:cubicBezTo>
                    <a:lnTo>
                      <a:pt x="1215" y="253"/>
                    </a:lnTo>
                    <a:cubicBezTo>
                      <a:pt x="1127" y="198"/>
                      <a:pt x="1014" y="165"/>
                      <a:pt x="890" y="165"/>
                    </a:cubicBezTo>
                    <a:cubicBezTo>
                      <a:pt x="839" y="165"/>
                      <a:pt x="791" y="171"/>
                      <a:pt x="745" y="181"/>
                    </a:cubicBezTo>
                    <a:lnTo>
                      <a:pt x="769" y="261"/>
                    </a:lnTo>
                    <a:cubicBezTo>
                      <a:pt x="807" y="252"/>
                      <a:pt x="848" y="247"/>
                      <a:pt x="890" y="247"/>
                    </a:cubicBezTo>
                    <a:cubicBezTo>
                      <a:pt x="1052" y="247"/>
                      <a:pt x="1196" y="315"/>
                      <a:pt x="1268" y="411"/>
                    </a:cubicBezTo>
                    <a:lnTo>
                      <a:pt x="1338" y="366"/>
                    </a:lnTo>
                    <a:cubicBezTo>
                      <a:pt x="1322" y="344"/>
                      <a:pt x="1302" y="323"/>
                      <a:pt x="1281" y="304"/>
                    </a:cubicBezTo>
                    <a:lnTo>
                      <a:pt x="1340" y="245"/>
                    </a:lnTo>
                    <a:cubicBezTo>
                      <a:pt x="1428" y="326"/>
                      <a:pt x="1481" y="431"/>
                      <a:pt x="1481" y="546"/>
                    </a:cubicBezTo>
                    <a:cubicBezTo>
                      <a:pt x="1481" y="802"/>
                      <a:pt x="1216" y="886"/>
                      <a:pt x="890" y="886"/>
                    </a:cubicBezTo>
                    <a:cubicBezTo>
                      <a:pt x="857" y="886"/>
                      <a:pt x="825" y="885"/>
                      <a:pt x="793" y="883"/>
                    </a:cubicBezTo>
                    <a:lnTo>
                      <a:pt x="805" y="801"/>
                    </a:lnTo>
                    <a:cubicBezTo>
                      <a:pt x="832" y="802"/>
                      <a:pt x="860" y="803"/>
                      <a:pt x="890" y="803"/>
                    </a:cubicBezTo>
                    <a:cubicBezTo>
                      <a:pt x="1227" y="803"/>
                      <a:pt x="1398" y="717"/>
                      <a:pt x="1398" y="546"/>
                    </a:cubicBezTo>
                    <a:cubicBezTo>
                      <a:pt x="1398" y="509"/>
                      <a:pt x="1391" y="473"/>
                      <a:pt x="1377" y="439"/>
                    </a:cubicBezTo>
                    <a:lnTo>
                      <a:pt x="1306" y="485"/>
                    </a:lnTo>
                    <a:cubicBezTo>
                      <a:pt x="1312" y="505"/>
                      <a:pt x="1316" y="525"/>
                      <a:pt x="1316" y="546"/>
                    </a:cubicBezTo>
                    <a:cubicBezTo>
                      <a:pt x="1316" y="690"/>
                      <a:pt x="1084" y="721"/>
                      <a:pt x="890" y="721"/>
                    </a:cubicBezTo>
                    <a:cubicBezTo>
                      <a:pt x="696" y="721"/>
                      <a:pt x="464" y="690"/>
                      <a:pt x="464" y="546"/>
                    </a:cubicBezTo>
                    <a:cubicBezTo>
                      <a:pt x="464" y="522"/>
                      <a:pt x="469" y="499"/>
                      <a:pt x="477" y="477"/>
                    </a:cubicBezTo>
                    <a:lnTo>
                      <a:pt x="410" y="423"/>
                    </a:lnTo>
                    <a:cubicBezTo>
                      <a:pt x="392" y="461"/>
                      <a:pt x="382" y="503"/>
                      <a:pt x="382" y="546"/>
                    </a:cubicBezTo>
                    <a:cubicBezTo>
                      <a:pt x="382" y="686"/>
                      <a:pt x="496" y="769"/>
                      <a:pt x="722" y="795"/>
                    </a:cubicBezTo>
                    <a:lnTo>
                      <a:pt x="711" y="876"/>
                    </a:lnTo>
                    <a:cubicBezTo>
                      <a:pt x="472" y="847"/>
                      <a:pt x="299" y="753"/>
                      <a:pt x="299" y="546"/>
                    </a:cubicBezTo>
                    <a:cubicBezTo>
                      <a:pt x="299" y="410"/>
                      <a:pt x="374" y="289"/>
                      <a:pt x="492" y="204"/>
                    </a:cubicBezTo>
                    <a:lnTo>
                      <a:pt x="541" y="270"/>
                    </a:lnTo>
                    <a:cubicBezTo>
                      <a:pt x="507" y="294"/>
                      <a:pt x="477" y="321"/>
                      <a:pt x="453" y="352"/>
                    </a:cubicBezTo>
                    <a:lnTo>
                      <a:pt x="582" y="456"/>
                    </a:lnTo>
                    <a:cubicBezTo>
                      <a:pt x="560" y="484"/>
                      <a:pt x="547" y="514"/>
                      <a:pt x="547" y="546"/>
                    </a:cubicBezTo>
                    <a:cubicBezTo>
                      <a:pt x="547" y="590"/>
                      <a:pt x="654" y="638"/>
                      <a:pt x="890" y="638"/>
                    </a:cubicBezTo>
                    <a:cubicBezTo>
                      <a:pt x="913" y="638"/>
                      <a:pt x="934" y="637"/>
                      <a:pt x="954" y="637"/>
                    </a:cubicBezTo>
                    <a:lnTo>
                      <a:pt x="947" y="554"/>
                    </a:lnTo>
                    <a:cubicBezTo>
                      <a:pt x="929" y="555"/>
                      <a:pt x="910" y="555"/>
                      <a:pt x="890" y="555"/>
                    </a:cubicBezTo>
                    <a:cubicBezTo>
                      <a:pt x="777" y="555"/>
                      <a:pt x="705" y="544"/>
                      <a:pt x="664" y="533"/>
                    </a:cubicBezTo>
                    <a:cubicBezTo>
                      <a:pt x="657" y="531"/>
                      <a:pt x="651" y="525"/>
                      <a:pt x="649" y="518"/>
                    </a:cubicBezTo>
                    <a:cubicBezTo>
                      <a:pt x="647" y="511"/>
                      <a:pt x="649" y="504"/>
                      <a:pt x="654" y="498"/>
                    </a:cubicBezTo>
                    <a:cubicBezTo>
                      <a:pt x="690" y="461"/>
                      <a:pt x="762" y="424"/>
                      <a:pt x="849" y="415"/>
                    </a:cubicBezTo>
                    <a:lnTo>
                      <a:pt x="849" y="484"/>
                    </a:lnTo>
                    <a:lnTo>
                      <a:pt x="931" y="484"/>
                    </a:lnTo>
                    <a:lnTo>
                      <a:pt x="931" y="415"/>
                    </a:lnTo>
                    <a:cubicBezTo>
                      <a:pt x="1017" y="424"/>
                      <a:pt x="1090" y="461"/>
                      <a:pt x="1126" y="498"/>
                    </a:cubicBezTo>
                    <a:cubicBezTo>
                      <a:pt x="1131" y="504"/>
                      <a:pt x="1133" y="511"/>
                      <a:pt x="1131" y="518"/>
                    </a:cubicBezTo>
                    <a:cubicBezTo>
                      <a:pt x="1129" y="525"/>
                      <a:pt x="1123" y="531"/>
                      <a:pt x="1116" y="533"/>
                    </a:cubicBezTo>
                    <a:cubicBezTo>
                      <a:pt x="1095" y="538"/>
                      <a:pt x="1067" y="544"/>
                      <a:pt x="1029" y="548"/>
                    </a:cubicBezTo>
                    <a:lnTo>
                      <a:pt x="1036" y="631"/>
                    </a:lnTo>
                    <a:cubicBezTo>
                      <a:pt x="1170" y="615"/>
                      <a:pt x="1233" y="580"/>
                      <a:pt x="1233" y="546"/>
                    </a:cubicBezTo>
                    <a:cubicBezTo>
                      <a:pt x="1233" y="433"/>
                      <a:pt x="1069" y="330"/>
                      <a:pt x="890" y="330"/>
                    </a:cubicBezTo>
                    <a:cubicBezTo>
                      <a:pt x="797" y="330"/>
                      <a:pt x="708" y="358"/>
                      <a:pt x="645" y="400"/>
                    </a:cubicBezTo>
                    <a:lnTo>
                      <a:pt x="578" y="346"/>
                    </a:lnTo>
                    <a:cubicBezTo>
                      <a:pt x="610" y="321"/>
                      <a:pt x="648" y="301"/>
                      <a:pt x="690" y="284"/>
                    </a:cubicBezTo>
                    <a:lnTo>
                      <a:pt x="666" y="205"/>
                    </a:lnTo>
                    <a:cubicBezTo>
                      <a:pt x="647" y="212"/>
                      <a:pt x="630" y="220"/>
                      <a:pt x="613" y="228"/>
                    </a:cubicBezTo>
                    <a:lnTo>
                      <a:pt x="562" y="160"/>
                    </a:lnTo>
                    <a:cubicBezTo>
                      <a:pt x="656" y="111"/>
                      <a:pt x="769" y="82"/>
                      <a:pt x="890" y="82"/>
                    </a:cubicBezTo>
                    <a:cubicBezTo>
                      <a:pt x="942" y="82"/>
                      <a:pt x="991" y="88"/>
                      <a:pt x="1039" y="97"/>
                    </a:cubicBezTo>
                    <a:lnTo>
                      <a:pt x="1068" y="20"/>
                    </a:lnTo>
                    <a:cubicBezTo>
                      <a:pt x="1004" y="7"/>
                      <a:pt x="939" y="0"/>
                      <a:pt x="876" y="0"/>
                    </a:cubicBezTo>
                    <a:cubicBezTo>
                      <a:pt x="798" y="0"/>
                      <a:pt x="333" y="0"/>
                      <a:pt x="206" y="493"/>
                    </a:cubicBezTo>
                    <a:cubicBezTo>
                      <a:pt x="171" y="629"/>
                      <a:pt x="239" y="675"/>
                      <a:pt x="218" y="744"/>
                    </a:cubicBezTo>
                    <a:cubicBezTo>
                      <a:pt x="180" y="867"/>
                      <a:pt x="109" y="916"/>
                      <a:pt x="35" y="1046"/>
                    </a:cubicBezTo>
                    <a:cubicBezTo>
                      <a:pt x="0" y="1110"/>
                      <a:pt x="87" y="1134"/>
                      <a:pt x="143" y="1139"/>
                    </a:cubicBezTo>
                    <a:cubicBezTo>
                      <a:pt x="169" y="1141"/>
                      <a:pt x="174" y="1162"/>
                      <a:pt x="178" y="1168"/>
                    </a:cubicBezTo>
                    <a:cubicBezTo>
                      <a:pt x="186" y="1184"/>
                      <a:pt x="182" y="1193"/>
                      <a:pt x="175" y="1203"/>
                    </a:cubicBezTo>
                    <a:cubicBezTo>
                      <a:pt x="154" y="1237"/>
                      <a:pt x="181" y="1262"/>
                      <a:pt x="199" y="1277"/>
                    </a:cubicBezTo>
                    <a:cubicBezTo>
                      <a:pt x="201" y="1279"/>
                      <a:pt x="205" y="1283"/>
                      <a:pt x="202" y="1294"/>
                    </a:cubicBezTo>
                    <a:cubicBezTo>
                      <a:pt x="194" y="1325"/>
                      <a:pt x="222" y="1346"/>
                      <a:pt x="241" y="1360"/>
                    </a:cubicBezTo>
                    <a:cubicBezTo>
                      <a:pt x="260" y="1374"/>
                      <a:pt x="295" y="1400"/>
                      <a:pt x="297" y="1513"/>
                    </a:cubicBezTo>
                    <a:cubicBezTo>
                      <a:pt x="303" y="1602"/>
                      <a:pt x="361" y="1652"/>
                      <a:pt x="459" y="1652"/>
                    </a:cubicBezTo>
                    <a:cubicBezTo>
                      <a:pt x="480" y="1652"/>
                      <a:pt x="502" y="1650"/>
                      <a:pt x="526" y="1646"/>
                    </a:cubicBezTo>
                    <a:cubicBezTo>
                      <a:pt x="526" y="1646"/>
                      <a:pt x="592" y="1636"/>
                      <a:pt x="672" y="1617"/>
                    </a:cubicBezTo>
                    <a:cubicBezTo>
                      <a:pt x="699" y="1610"/>
                      <a:pt x="727" y="1617"/>
                      <a:pt x="748" y="1636"/>
                    </a:cubicBezTo>
                    <a:cubicBezTo>
                      <a:pt x="768" y="1655"/>
                      <a:pt x="778" y="1683"/>
                      <a:pt x="773" y="1710"/>
                    </a:cubicBezTo>
                    <a:cubicBezTo>
                      <a:pt x="757" y="1810"/>
                      <a:pt x="729" y="1858"/>
                      <a:pt x="729" y="1859"/>
                    </a:cubicBezTo>
                    <a:cubicBezTo>
                      <a:pt x="876" y="1847"/>
                      <a:pt x="1209" y="1798"/>
                      <a:pt x="1499" y="1512"/>
                    </a:cubicBezTo>
                    <a:cubicBezTo>
                      <a:pt x="1414" y="1277"/>
                      <a:pt x="1479" y="1223"/>
                      <a:pt x="1548" y="1053"/>
                    </a:cubicBezTo>
                    <a:cubicBezTo>
                      <a:pt x="1661" y="778"/>
                      <a:pt x="1643" y="639"/>
                      <a:pt x="1613" y="504"/>
                    </a:cubicBezTo>
                    <a:close/>
                    <a:moveTo>
                      <a:pt x="1537" y="1590"/>
                    </a:moveTo>
                    <a:lnTo>
                      <a:pt x="1537" y="1590"/>
                    </a:lnTo>
                    <a:lnTo>
                      <a:pt x="1665" y="1859"/>
                    </a:lnTo>
                    <a:lnTo>
                      <a:pt x="1108" y="1859"/>
                    </a:lnTo>
                    <a:cubicBezTo>
                      <a:pt x="1267" y="1799"/>
                      <a:pt x="1411" y="1709"/>
                      <a:pt x="1537" y="15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sp>
          <p:nvSpPr>
            <p:cNvPr id="20" name="Oval 19"/>
            <p:cNvSpPr/>
            <p:nvPr/>
          </p:nvSpPr>
          <p:spPr bwMode="auto">
            <a:xfrm>
              <a:off x="3978418" y="2372021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10060" y="2231371"/>
            <a:ext cx="1502350" cy="1502350"/>
            <a:chOff x="5400802" y="1539500"/>
            <a:chExt cx="1230718" cy="1230718"/>
          </a:xfrm>
        </p:grpSpPr>
        <p:sp>
          <p:nvSpPr>
            <p:cNvPr id="31" name="Oval 30"/>
            <p:cNvSpPr/>
            <p:nvPr/>
          </p:nvSpPr>
          <p:spPr bwMode="gray">
            <a:xfrm>
              <a:off x="5519631" y="1655126"/>
              <a:ext cx="993060" cy="9994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99" dirty="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400802" y="1539500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44305" y="2231371"/>
            <a:ext cx="1502350" cy="1502350"/>
            <a:chOff x="3972467" y="4225732"/>
            <a:chExt cx="1230718" cy="1230718"/>
          </a:xfrm>
        </p:grpSpPr>
        <p:sp>
          <p:nvSpPr>
            <p:cNvPr id="36" name="Oval 35"/>
            <p:cNvSpPr/>
            <p:nvPr/>
          </p:nvSpPr>
          <p:spPr bwMode="gray">
            <a:xfrm>
              <a:off x="4091296" y="4339546"/>
              <a:ext cx="993061" cy="1003090"/>
            </a:xfrm>
            <a:prstGeom prst="ellipse">
              <a:avLst/>
            </a:prstGeom>
            <a:solidFill>
              <a:srgbClr val="717074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99" dirty="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972467" y="4225732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478549" y="2231371"/>
            <a:ext cx="1502350" cy="1502350"/>
            <a:chOff x="3972467" y="4225732"/>
            <a:chExt cx="1230718" cy="1230718"/>
          </a:xfrm>
        </p:grpSpPr>
        <p:sp>
          <p:nvSpPr>
            <p:cNvPr id="39" name="Oval 38"/>
            <p:cNvSpPr/>
            <p:nvPr/>
          </p:nvSpPr>
          <p:spPr bwMode="gray">
            <a:xfrm>
              <a:off x="4091296" y="4339546"/>
              <a:ext cx="993061" cy="100309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99" dirty="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972467" y="4225732"/>
              <a:ext cx="1230718" cy="1230718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defTabSz="456953"/>
              <a:endParaRPr lang="en-US" sz="1799" kern="0" cap="all" dirty="0" err="1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951710" y="3886081"/>
            <a:ext cx="1967983" cy="36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dirty="0"/>
              <a:t>Exam Prep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7974" y="3886081"/>
            <a:ext cx="1901375" cy="64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dirty="0"/>
              <a:t>Access to Learning Zone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084754" y="3886081"/>
            <a:ext cx="2019028" cy="64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dirty="0"/>
              <a:t>1 VCP Voucher per student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293978" y="3886081"/>
            <a:ext cx="1871489" cy="64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dirty="0"/>
              <a:t>Minimum 5 Students</a:t>
            </a: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7694196" y="2688061"/>
            <a:ext cx="687586" cy="596563"/>
          </a:xfrm>
          <a:custGeom>
            <a:avLst/>
            <a:gdLst>
              <a:gd name="T0" fmla="*/ 466 w 1734"/>
              <a:gd name="T1" fmla="*/ 690 h 1499"/>
              <a:gd name="T2" fmla="*/ 466 w 1734"/>
              <a:gd name="T3" fmla="*/ 690 h 1499"/>
              <a:gd name="T4" fmla="*/ 699 w 1734"/>
              <a:gd name="T5" fmla="*/ 1011 h 1499"/>
              <a:gd name="T6" fmla="*/ 1076 w 1734"/>
              <a:gd name="T7" fmla="*/ 888 h 1499"/>
              <a:gd name="T8" fmla="*/ 1076 w 1734"/>
              <a:gd name="T9" fmla="*/ 492 h 1499"/>
              <a:gd name="T10" fmla="*/ 699 w 1734"/>
              <a:gd name="T11" fmla="*/ 369 h 1499"/>
              <a:gd name="T12" fmla="*/ 466 w 1734"/>
              <a:gd name="T13" fmla="*/ 690 h 1499"/>
              <a:gd name="T14" fmla="*/ 1189 w 1734"/>
              <a:gd name="T15" fmla="*/ 571 h 1499"/>
              <a:gd name="T16" fmla="*/ 1189 w 1734"/>
              <a:gd name="T17" fmla="*/ 571 h 1499"/>
              <a:gd name="T18" fmla="*/ 1734 w 1734"/>
              <a:gd name="T19" fmla="*/ 571 h 1499"/>
              <a:gd name="T20" fmla="*/ 1734 w 1734"/>
              <a:gd name="T21" fmla="*/ 488 h 1499"/>
              <a:gd name="T22" fmla="*/ 1189 w 1734"/>
              <a:gd name="T23" fmla="*/ 488 h 1499"/>
              <a:gd name="T24" fmla="*/ 1189 w 1734"/>
              <a:gd name="T25" fmla="*/ 571 h 1499"/>
              <a:gd name="T26" fmla="*/ 1189 w 1734"/>
              <a:gd name="T27" fmla="*/ 776 h 1499"/>
              <a:gd name="T28" fmla="*/ 1189 w 1734"/>
              <a:gd name="T29" fmla="*/ 776 h 1499"/>
              <a:gd name="T30" fmla="*/ 1734 w 1734"/>
              <a:gd name="T31" fmla="*/ 776 h 1499"/>
              <a:gd name="T32" fmla="*/ 1734 w 1734"/>
              <a:gd name="T33" fmla="*/ 692 h 1499"/>
              <a:gd name="T34" fmla="*/ 1189 w 1734"/>
              <a:gd name="T35" fmla="*/ 692 h 1499"/>
              <a:gd name="T36" fmla="*/ 1189 w 1734"/>
              <a:gd name="T37" fmla="*/ 776 h 1499"/>
              <a:gd name="T38" fmla="*/ 1189 w 1734"/>
              <a:gd name="T39" fmla="*/ 896 h 1499"/>
              <a:gd name="T40" fmla="*/ 1189 w 1734"/>
              <a:gd name="T41" fmla="*/ 896 h 1499"/>
              <a:gd name="T42" fmla="*/ 1640 w 1734"/>
              <a:gd name="T43" fmla="*/ 896 h 1499"/>
              <a:gd name="T44" fmla="*/ 1640 w 1734"/>
              <a:gd name="T45" fmla="*/ 980 h 1499"/>
              <a:gd name="T46" fmla="*/ 1189 w 1734"/>
              <a:gd name="T47" fmla="*/ 980 h 1499"/>
              <a:gd name="T48" fmla="*/ 1189 w 1734"/>
              <a:gd name="T49" fmla="*/ 896 h 1499"/>
              <a:gd name="T50" fmla="*/ 939 w 1734"/>
              <a:gd name="T51" fmla="*/ 177 h 1499"/>
              <a:gd name="T52" fmla="*/ 939 w 1734"/>
              <a:gd name="T53" fmla="*/ 177 h 1499"/>
              <a:gd name="T54" fmla="*/ 1605 w 1734"/>
              <a:gd name="T55" fmla="*/ 0 h 1499"/>
              <a:gd name="T56" fmla="*/ 1653 w 1734"/>
              <a:gd name="T57" fmla="*/ 177 h 1499"/>
              <a:gd name="T58" fmla="*/ 939 w 1734"/>
              <a:gd name="T59" fmla="*/ 177 h 1499"/>
              <a:gd name="T60" fmla="*/ 0 w 1734"/>
              <a:gd name="T61" fmla="*/ 429 h 1499"/>
              <a:gd name="T62" fmla="*/ 0 w 1734"/>
              <a:gd name="T63" fmla="*/ 429 h 1499"/>
              <a:gd name="T64" fmla="*/ 351 w 1734"/>
              <a:gd name="T65" fmla="*/ 335 h 1499"/>
              <a:gd name="T66" fmla="*/ 351 w 1734"/>
              <a:gd name="T67" fmla="*/ 1286 h 1499"/>
              <a:gd name="T68" fmla="*/ 1085 w 1734"/>
              <a:gd name="T69" fmla="*/ 1286 h 1499"/>
              <a:gd name="T70" fmla="*/ 286 w 1734"/>
              <a:gd name="T71" fmla="*/ 1499 h 1499"/>
              <a:gd name="T72" fmla="*/ 0 w 1734"/>
              <a:gd name="T73" fmla="*/ 42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34" h="1499">
                <a:moveTo>
                  <a:pt x="466" y="690"/>
                </a:moveTo>
                <a:lnTo>
                  <a:pt x="466" y="690"/>
                </a:lnTo>
                <a:cubicBezTo>
                  <a:pt x="711" y="803"/>
                  <a:pt x="673" y="744"/>
                  <a:pt x="699" y="1011"/>
                </a:cubicBezTo>
                <a:cubicBezTo>
                  <a:pt x="883" y="813"/>
                  <a:pt x="814" y="830"/>
                  <a:pt x="1076" y="888"/>
                </a:cubicBezTo>
                <a:cubicBezTo>
                  <a:pt x="945" y="653"/>
                  <a:pt x="940" y="723"/>
                  <a:pt x="1076" y="492"/>
                </a:cubicBezTo>
                <a:cubicBezTo>
                  <a:pt x="812" y="544"/>
                  <a:pt x="877" y="570"/>
                  <a:pt x="699" y="369"/>
                </a:cubicBezTo>
                <a:cubicBezTo>
                  <a:pt x="667" y="637"/>
                  <a:pt x="712" y="583"/>
                  <a:pt x="466" y="690"/>
                </a:cubicBezTo>
                <a:close/>
                <a:moveTo>
                  <a:pt x="1189" y="571"/>
                </a:moveTo>
                <a:lnTo>
                  <a:pt x="1189" y="571"/>
                </a:lnTo>
                <a:lnTo>
                  <a:pt x="1734" y="571"/>
                </a:lnTo>
                <a:lnTo>
                  <a:pt x="1734" y="488"/>
                </a:lnTo>
                <a:lnTo>
                  <a:pt x="1189" y="488"/>
                </a:lnTo>
                <a:lnTo>
                  <a:pt x="1189" y="571"/>
                </a:lnTo>
                <a:close/>
                <a:moveTo>
                  <a:pt x="1189" y="776"/>
                </a:moveTo>
                <a:lnTo>
                  <a:pt x="1189" y="776"/>
                </a:lnTo>
                <a:lnTo>
                  <a:pt x="1734" y="776"/>
                </a:lnTo>
                <a:lnTo>
                  <a:pt x="1734" y="692"/>
                </a:lnTo>
                <a:lnTo>
                  <a:pt x="1189" y="692"/>
                </a:lnTo>
                <a:lnTo>
                  <a:pt x="1189" y="776"/>
                </a:lnTo>
                <a:close/>
                <a:moveTo>
                  <a:pt x="1189" y="896"/>
                </a:moveTo>
                <a:lnTo>
                  <a:pt x="1189" y="896"/>
                </a:lnTo>
                <a:lnTo>
                  <a:pt x="1640" y="896"/>
                </a:lnTo>
                <a:lnTo>
                  <a:pt x="1640" y="980"/>
                </a:lnTo>
                <a:lnTo>
                  <a:pt x="1189" y="980"/>
                </a:lnTo>
                <a:lnTo>
                  <a:pt x="1189" y="896"/>
                </a:lnTo>
                <a:close/>
                <a:moveTo>
                  <a:pt x="939" y="177"/>
                </a:moveTo>
                <a:lnTo>
                  <a:pt x="939" y="177"/>
                </a:lnTo>
                <a:lnTo>
                  <a:pt x="1605" y="0"/>
                </a:lnTo>
                <a:lnTo>
                  <a:pt x="1653" y="177"/>
                </a:lnTo>
                <a:lnTo>
                  <a:pt x="939" y="177"/>
                </a:lnTo>
                <a:close/>
                <a:moveTo>
                  <a:pt x="0" y="429"/>
                </a:moveTo>
                <a:lnTo>
                  <a:pt x="0" y="429"/>
                </a:lnTo>
                <a:lnTo>
                  <a:pt x="351" y="335"/>
                </a:lnTo>
                <a:lnTo>
                  <a:pt x="351" y="1286"/>
                </a:lnTo>
                <a:lnTo>
                  <a:pt x="1085" y="1286"/>
                </a:lnTo>
                <a:lnTo>
                  <a:pt x="286" y="1499"/>
                </a:lnTo>
                <a:lnTo>
                  <a:pt x="0" y="42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grpSp>
        <p:nvGrpSpPr>
          <p:cNvPr id="7" name="Group 6"/>
          <p:cNvGrpSpPr/>
          <p:nvPr/>
        </p:nvGrpSpPr>
        <p:grpSpPr>
          <a:xfrm>
            <a:off x="9763280" y="2540512"/>
            <a:ext cx="929099" cy="709715"/>
            <a:chOff x="9816218" y="2560656"/>
            <a:chExt cx="838200" cy="640280"/>
          </a:xfrm>
        </p:grpSpPr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10290793" y="2560656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9958024" y="2560656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9816218" y="2913567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10435856" y="2913567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10126037" y="2913567"/>
              <a:ext cx="218562" cy="287369"/>
            </a:xfrm>
            <a:custGeom>
              <a:avLst/>
              <a:gdLst>
                <a:gd name="T0" fmla="*/ 236 w 796"/>
                <a:gd name="T1" fmla="*/ 577 h 1057"/>
                <a:gd name="T2" fmla="*/ 236 w 796"/>
                <a:gd name="T3" fmla="*/ 577 h 1057"/>
                <a:gd name="T4" fmla="*/ 398 w 796"/>
                <a:gd name="T5" fmla="*/ 900 h 1057"/>
                <a:gd name="T6" fmla="*/ 560 w 796"/>
                <a:gd name="T7" fmla="*/ 577 h 1057"/>
                <a:gd name="T8" fmla="*/ 796 w 796"/>
                <a:gd name="T9" fmla="*/ 702 h 1057"/>
                <a:gd name="T10" fmla="*/ 796 w 796"/>
                <a:gd name="T11" fmla="*/ 1057 h 1057"/>
                <a:gd name="T12" fmla="*/ 0 w 796"/>
                <a:gd name="T13" fmla="*/ 1057 h 1057"/>
                <a:gd name="T14" fmla="*/ 0 w 796"/>
                <a:gd name="T15" fmla="*/ 702 h 1057"/>
                <a:gd name="T16" fmla="*/ 236 w 796"/>
                <a:gd name="T17" fmla="*/ 577 h 1057"/>
                <a:gd name="T18" fmla="*/ 398 w 796"/>
                <a:gd name="T19" fmla="*/ 0 h 1057"/>
                <a:gd name="T20" fmla="*/ 398 w 796"/>
                <a:gd name="T21" fmla="*/ 0 h 1057"/>
                <a:gd name="T22" fmla="*/ 645 w 796"/>
                <a:gd name="T23" fmla="*/ 247 h 1057"/>
                <a:gd name="T24" fmla="*/ 398 w 796"/>
                <a:gd name="T25" fmla="*/ 494 h 1057"/>
                <a:gd name="T26" fmla="*/ 151 w 796"/>
                <a:gd name="T27" fmla="*/ 247 h 1057"/>
                <a:gd name="T28" fmla="*/ 398 w 796"/>
                <a:gd name="T2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1057">
                  <a:moveTo>
                    <a:pt x="236" y="577"/>
                  </a:moveTo>
                  <a:lnTo>
                    <a:pt x="236" y="577"/>
                  </a:lnTo>
                  <a:lnTo>
                    <a:pt x="398" y="900"/>
                  </a:lnTo>
                  <a:lnTo>
                    <a:pt x="560" y="577"/>
                  </a:lnTo>
                  <a:cubicBezTo>
                    <a:pt x="642" y="577"/>
                    <a:pt x="796" y="610"/>
                    <a:pt x="796" y="702"/>
                  </a:cubicBezTo>
                  <a:lnTo>
                    <a:pt x="796" y="1057"/>
                  </a:lnTo>
                  <a:lnTo>
                    <a:pt x="0" y="1057"/>
                  </a:lnTo>
                  <a:lnTo>
                    <a:pt x="0" y="702"/>
                  </a:lnTo>
                  <a:cubicBezTo>
                    <a:pt x="0" y="610"/>
                    <a:pt x="154" y="577"/>
                    <a:pt x="236" y="577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579" y="0"/>
                    <a:pt x="645" y="110"/>
                    <a:pt x="645" y="247"/>
                  </a:cubicBezTo>
                  <a:cubicBezTo>
                    <a:pt x="645" y="383"/>
                    <a:pt x="579" y="494"/>
                    <a:pt x="398" y="494"/>
                  </a:cubicBezTo>
                  <a:cubicBezTo>
                    <a:pt x="217" y="494"/>
                    <a:pt x="151" y="383"/>
                    <a:pt x="151" y="247"/>
                  </a:cubicBezTo>
                  <a:cubicBezTo>
                    <a:pt x="151" y="110"/>
                    <a:pt x="217" y="0"/>
                    <a:pt x="398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5544426" y="2609248"/>
            <a:ext cx="771006" cy="641082"/>
          </a:xfrm>
          <a:custGeom>
            <a:avLst/>
            <a:gdLst>
              <a:gd name="T0" fmla="*/ 373 w 1342"/>
              <a:gd name="T1" fmla="*/ 318 h 1121"/>
              <a:gd name="T2" fmla="*/ 721 w 1342"/>
              <a:gd name="T3" fmla="*/ 628 h 1121"/>
              <a:gd name="T4" fmla="*/ 721 w 1342"/>
              <a:gd name="T5" fmla="*/ 591 h 1121"/>
              <a:gd name="T6" fmla="*/ 373 w 1342"/>
              <a:gd name="T7" fmla="*/ 280 h 1121"/>
              <a:gd name="T8" fmla="*/ 272 w 1342"/>
              <a:gd name="T9" fmla="*/ 381 h 1121"/>
              <a:gd name="T10" fmla="*/ 272 w 1342"/>
              <a:gd name="T11" fmla="*/ 419 h 1121"/>
              <a:gd name="T12" fmla="*/ 620 w 1342"/>
              <a:gd name="T13" fmla="*/ 729 h 1121"/>
              <a:gd name="T14" fmla="*/ 620 w 1342"/>
              <a:gd name="T15" fmla="*/ 691 h 1121"/>
              <a:gd name="T16" fmla="*/ 272 w 1342"/>
              <a:gd name="T17" fmla="*/ 381 h 1121"/>
              <a:gd name="T18" fmla="*/ 327 w 1342"/>
              <a:gd name="T19" fmla="*/ 99 h 1121"/>
              <a:gd name="T20" fmla="*/ 226 w 1342"/>
              <a:gd name="T21" fmla="*/ 225 h 1121"/>
              <a:gd name="T22" fmla="*/ 100 w 1342"/>
              <a:gd name="T23" fmla="*/ 326 h 1121"/>
              <a:gd name="T24" fmla="*/ 100 w 1342"/>
              <a:gd name="T25" fmla="*/ 99 h 1121"/>
              <a:gd name="T26" fmla="*/ 327 w 1342"/>
              <a:gd name="T27" fmla="*/ 99 h 1121"/>
              <a:gd name="T28" fmla="*/ 818 w 1342"/>
              <a:gd name="T29" fmla="*/ 590 h 1121"/>
              <a:gd name="T30" fmla="*/ 182 w 1342"/>
              <a:gd name="T31" fmla="*/ 408 h 1121"/>
              <a:gd name="T32" fmla="*/ 409 w 1342"/>
              <a:gd name="T33" fmla="*/ 182 h 1121"/>
              <a:gd name="T34" fmla="*/ 877 w 1342"/>
              <a:gd name="T35" fmla="*/ 777 h 1121"/>
              <a:gd name="T36" fmla="*/ 895 w 1342"/>
              <a:gd name="T37" fmla="*/ 845 h 1121"/>
              <a:gd name="T38" fmla="*/ 778 w 1342"/>
              <a:gd name="T39" fmla="*/ 876 h 1121"/>
              <a:gd name="T40" fmla="*/ 841 w 1342"/>
              <a:gd name="T41" fmla="*/ 643 h 1121"/>
              <a:gd name="T42" fmla="*/ 62 w 1342"/>
              <a:gd name="T43" fmla="*/ 61 h 1121"/>
              <a:gd name="T44" fmla="*/ 0 w 1342"/>
              <a:gd name="T45" fmla="*/ 213 h 1121"/>
              <a:gd name="T46" fmla="*/ 134 w 1342"/>
              <a:gd name="T47" fmla="*/ 436 h 1121"/>
              <a:gd name="T48" fmla="*/ 553 w 1342"/>
              <a:gd name="T49" fmla="*/ 855 h 1121"/>
              <a:gd name="T50" fmla="*/ 583 w 1342"/>
              <a:gd name="T51" fmla="*/ 878 h 1121"/>
              <a:gd name="T52" fmla="*/ 764 w 1342"/>
              <a:gd name="T53" fmla="*/ 928 h 1121"/>
              <a:gd name="T54" fmla="*/ 970 w 1342"/>
              <a:gd name="T55" fmla="*/ 970 h 1121"/>
              <a:gd name="T56" fmla="*/ 977 w 1342"/>
              <a:gd name="T57" fmla="*/ 944 h 1121"/>
              <a:gd name="T58" fmla="*/ 880 w 1342"/>
              <a:gd name="T59" fmla="*/ 582 h 1121"/>
              <a:gd name="T60" fmla="*/ 876 w 1342"/>
              <a:gd name="T61" fmla="*/ 576 h 1121"/>
              <a:gd name="T62" fmla="*/ 364 w 1342"/>
              <a:gd name="T63" fmla="*/ 61 h 1121"/>
              <a:gd name="T64" fmla="*/ 62 w 1342"/>
              <a:gd name="T65" fmla="*/ 61 h 1121"/>
              <a:gd name="T66" fmla="*/ 1139 w 1342"/>
              <a:gd name="T67" fmla="*/ 470 h 1121"/>
              <a:gd name="T68" fmla="*/ 964 w 1342"/>
              <a:gd name="T69" fmla="*/ 92 h 1121"/>
              <a:gd name="T70" fmla="*/ 1024 w 1342"/>
              <a:gd name="T71" fmla="*/ 247 h 1121"/>
              <a:gd name="T72" fmla="*/ 1266 w 1342"/>
              <a:gd name="T73" fmla="*/ 410 h 1121"/>
              <a:gd name="T74" fmla="*/ 1139 w 1342"/>
              <a:gd name="T75" fmla="*/ 470 h 1121"/>
              <a:gd name="T76" fmla="*/ 1024 w 1342"/>
              <a:gd name="T77" fmla="*/ 76 h 1121"/>
              <a:gd name="T78" fmla="*/ 514 w 1342"/>
              <a:gd name="T79" fmla="*/ 146 h 1121"/>
              <a:gd name="T80" fmla="*/ 913 w 1342"/>
              <a:gd name="T81" fmla="*/ 549 h 1121"/>
              <a:gd name="T82" fmla="*/ 925 w 1342"/>
              <a:gd name="T83" fmla="*/ 570 h 1121"/>
              <a:gd name="T84" fmla="*/ 1022 w 1342"/>
              <a:gd name="T85" fmla="*/ 932 h 1121"/>
              <a:gd name="T86" fmla="*/ 1002 w 1342"/>
              <a:gd name="T87" fmla="*/ 1003 h 1121"/>
              <a:gd name="T88" fmla="*/ 932 w 1342"/>
              <a:gd name="T89" fmla="*/ 1021 h 1121"/>
              <a:gd name="T90" fmla="*/ 571 w 1342"/>
              <a:gd name="T91" fmla="*/ 924 h 1121"/>
              <a:gd name="T92" fmla="*/ 549 w 1342"/>
              <a:gd name="T93" fmla="*/ 912 h 1121"/>
              <a:gd name="T94" fmla="*/ 486 w 1342"/>
              <a:gd name="T95" fmla="*/ 853 h 1121"/>
              <a:gd name="T96" fmla="*/ 641 w 1342"/>
              <a:gd name="T97" fmla="*/ 1121 h 1121"/>
              <a:gd name="T98" fmla="*/ 1342 w 1342"/>
              <a:gd name="T99" fmla="*/ 958 h 1121"/>
              <a:gd name="T100" fmla="*/ 1024 w 1342"/>
              <a:gd name="T101" fmla="*/ 76 h 1121"/>
              <a:gd name="T102" fmla="*/ 663 w 1342"/>
              <a:gd name="T103" fmla="*/ 671 h 1121"/>
              <a:gd name="T104" fmla="*/ 669 w 1342"/>
              <a:gd name="T105" fmla="*/ 674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42" h="1121">
                <a:moveTo>
                  <a:pt x="373" y="318"/>
                </a:moveTo>
                <a:lnTo>
                  <a:pt x="373" y="318"/>
                </a:lnTo>
                <a:lnTo>
                  <a:pt x="683" y="628"/>
                </a:lnTo>
                <a:cubicBezTo>
                  <a:pt x="694" y="639"/>
                  <a:pt x="711" y="639"/>
                  <a:pt x="721" y="628"/>
                </a:cubicBezTo>
                <a:cubicBezTo>
                  <a:pt x="726" y="623"/>
                  <a:pt x="729" y="616"/>
                  <a:pt x="729" y="610"/>
                </a:cubicBezTo>
                <a:cubicBezTo>
                  <a:pt x="729" y="603"/>
                  <a:pt x="726" y="596"/>
                  <a:pt x="721" y="591"/>
                </a:cubicBezTo>
                <a:lnTo>
                  <a:pt x="410" y="280"/>
                </a:lnTo>
                <a:cubicBezTo>
                  <a:pt x="400" y="270"/>
                  <a:pt x="383" y="270"/>
                  <a:pt x="373" y="280"/>
                </a:cubicBezTo>
                <a:cubicBezTo>
                  <a:pt x="362" y="290"/>
                  <a:pt x="362" y="307"/>
                  <a:pt x="373" y="318"/>
                </a:cubicBezTo>
                <a:close/>
                <a:moveTo>
                  <a:pt x="272" y="381"/>
                </a:moveTo>
                <a:lnTo>
                  <a:pt x="272" y="381"/>
                </a:lnTo>
                <a:cubicBezTo>
                  <a:pt x="261" y="391"/>
                  <a:pt x="261" y="408"/>
                  <a:pt x="272" y="419"/>
                </a:cubicBezTo>
                <a:lnTo>
                  <a:pt x="583" y="729"/>
                </a:lnTo>
                <a:cubicBezTo>
                  <a:pt x="593" y="740"/>
                  <a:pt x="610" y="740"/>
                  <a:pt x="620" y="729"/>
                </a:cubicBezTo>
                <a:cubicBezTo>
                  <a:pt x="626" y="724"/>
                  <a:pt x="628" y="717"/>
                  <a:pt x="628" y="710"/>
                </a:cubicBezTo>
                <a:cubicBezTo>
                  <a:pt x="628" y="704"/>
                  <a:pt x="626" y="697"/>
                  <a:pt x="620" y="691"/>
                </a:cubicBezTo>
                <a:lnTo>
                  <a:pt x="310" y="381"/>
                </a:lnTo>
                <a:cubicBezTo>
                  <a:pt x="299" y="370"/>
                  <a:pt x="282" y="370"/>
                  <a:pt x="272" y="381"/>
                </a:cubicBezTo>
                <a:close/>
                <a:moveTo>
                  <a:pt x="327" y="99"/>
                </a:moveTo>
                <a:lnTo>
                  <a:pt x="327" y="99"/>
                </a:lnTo>
                <a:lnTo>
                  <a:pt x="366" y="139"/>
                </a:lnTo>
                <a:cubicBezTo>
                  <a:pt x="315" y="156"/>
                  <a:pt x="267" y="185"/>
                  <a:pt x="226" y="225"/>
                </a:cubicBezTo>
                <a:cubicBezTo>
                  <a:pt x="185" y="266"/>
                  <a:pt x="156" y="314"/>
                  <a:pt x="139" y="365"/>
                </a:cubicBezTo>
                <a:lnTo>
                  <a:pt x="100" y="326"/>
                </a:lnTo>
                <a:cubicBezTo>
                  <a:pt x="69" y="295"/>
                  <a:pt x="53" y="254"/>
                  <a:pt x="53" y="213"/>
                </a:cubicBezTo>
                <a:cubicBezTo>
                  <a:pt x="53" y="172"/>
                  <a:pt x="69" y="131"/>
                  <a:pt x="100" y="99"/>
                </a:cubicBezTo>
                <a:cubicBezTo>
                  <a:pt x="131" y="68"/>
                  <a:pt x="172" y="52"/>
                  <a:pt x="213" y="52"/>
                </a:cubicBezTo>
                <a:cubicBezTo>
                  <a:pt x="254" y="52"/>
                  <a:pt x="295" y="68"/>
                  <a:pt x="327" y="99"/>
                </a:cubicBezTo>
                <a:close/>
                <a:moveTo>
                  <a:pt x="818" y="590"/>
                </a:moveTo>
                <a:lnTo>
                  <a:pt x="818" y="590"/>
                </a:lnTo>
                <a:lnTo>
                  <a:pt x="591" y="817"/>
                </a:lnTo>
                <a:lnTo>
                  <a:pt x="182" y="408"/>
                </a:lnTo>
                <a:cubicBezTo>
                  <a:pt x="195" y="355"/>
                  <a:pt x="222" y="305"/>
                  <a:pt x="264" y="263"/>
                </a:cubicBezTo>
                <a:cubicBezTo>
                  <a:pt x="305" y="221"/>
                  <a:pt x="356" y="194"/>
                  <a:pt x="409" y="182"/>
                </a:cubicBezTo>
                <a:lnTo>
                  <a:pt x="818" y="590"/>
                </a:lnTo>
                <a:close/>
                <a:moveTo>
                  <a:pt x="877" y="777"/>
                </a:moveTo>
                <a:lnTo>
                  <a:pt x="877" y="777"/>
                </a:lnTo>
                <a:lnTo>
                  <a:pt x="895" y="845"/>
                </a:lnTo>
                <a:lnTo>
                  <a:pt x="845" y="895"/>
                </a:lnTo>
                <a:lnTo>
                  <a:pt x="778" y="876"/>
                </a:lnTo>
                <a:lnTo>
                  <a:pt x="643" y="840"/>
                </a:lnTo>
                <a:lnTo>
                  <a:pt x="841" y="643"/>
                </a:lnTo>
                <a:lnTo>
                  <a:pt x="877" y="777"/>
                </a:lnTo>
                <a:close/>
                <a:moveTo>
                  <a:pt x="62" y="61"/>
                </a:moveTo>
                <a:lnTo>
                  <a:pt x="62" y="61"/>
                </a:lnTo>
                <a:cubicBezTo>
                  <a:pt x="20" y="103"/>
                  <a:pt x="0" y="158"/>
                  <a:pt x="0" y="213"/>
                </a:cubicBezTo>
                <a:cubicBezTo>
                  <a:pt x="0" y="267"/>
                  <a:pt x="20" y="322"/>
                  <a:pt x="62" y="364"/>
                </a:cubicBezTo>
                <a:lnTo>
                  <a:pt x="134" y="436"/>
                </a:lnTo>
                <a:lnTo>
                  <a:pt x="134" y="436"/>
                </a:lnTo>
                <a:lnTo>
                  <a:pt x="553" y="855"/>
                </a:lnTo>
                <a:cubicBezTo>
                  <a:pt x="561" y="863"/>
                  <a:pt x="569" y="869"/>
                  <a:pt x="577" y="875"/>
                </a:cubicBezTo>
                <a:cubicBezTo>
                  <a:pt x="579" y="876"/>
                  <a:pt x="581" y="877"/>
                  <a:pt x="583" y="878"/>
                </a:cubicBezTo>
                <a:lnTo>
                  <a:pt x="583" y="880"/>
                </a:lnTo>
                <a:lnTo>
                  <a:pt x="764" y="928"/>
                </a:lnTo>
                <a:lnTo>
                  <a:pt x="944" y="976"/>
                </a:lnTo>
                <a:cubicBezTo>
                  <a:pt x="954" y="979"/>
                  <a:pt x="963" y="976"/>
                  <a:pt x="970" y="970"/>
                </a:cubicBezTo>
                <a:cubicBezTo>
                  <a:pt x="975" y="964"/>
                  <a:pt x="978" y="958"/>
                  <a:pt x="978" y="951"/>
                </a:cubicBezTo>
                <a:cubicBezTo>
                  <a:pt x="978" y="948"/>
                  <a:pt x="978" y="946"/>
                  <a:pt x="977" y="944"/>
                </a:cubicBezTo>
                <a:lnTo>
                  <a:pt x="929" y="763"/>
                </a:lnTo>
                <a:lnTo>
                  <a:pt x="880" y="582"/>
                </a:lnTo>
                <a:lnTo>
                  <a:pt x="879" y="583"/>
                </a:lnTo>
                <a:cubicBezTo>
                  <a:pt x="878" y="580"/>
                  <a:pt x="877" y="578"/>
                  <a:pt x="876" y="576"/>
                </a:cubicBezTo>
                <a:cubicBezTo>
                  <a:pt x="870" y="568"/>
                  <a:pt x="863" y="560"/>
                  <a:pt x="856" y="553"/>
                </a:cubicBezTo>
                <a:lnTo>
                  <a:pt x="364" y="61"/>
                </a:lnTo>
                <a:cubicBezTo>
                  <a:pt x="323" y="20"/>
                  <a:pt x="268" y="0"/>
                  <a:pt x="213" y="0"/>
                </a:cubicBezTo>
                <a:cubicBezTo>
                  <a:pt x="159" y="0"/>
                  <a:pt x="104" y="20"/>
                  <a:pt x="62" y="61"/>
                </a:cubicBezTo>
                <a:close/>
                <a:moveTo>
                  <a:pt x="1139" y="470"/>
                </a:moveTo>
                <a:lnTo>
                  <a:pt x="1139" y="470"/>
                </a:lnTo>
                <a:cubicBezTo>
                  <a:pt x="1042" y="470"/>
                  <a:pt x="964" y="387"/>
                  <a:pt x="964" y="286"/>
                </a:cubicBezTo>
                <a:lnTo>
                  <a:pt x="964" y="92"/>
                </a:lnTo>
                <a:lnTo>
                  <a:pt x="1024" y="156"/>
                </a:lnTo>
                <a:lnTo>
                  <a:pt x="1024" y="247"/>
                </a:lnTo>
                <a:cubicBezTo>
                  <a:pt x="1024" y="337"/>
                  <a:pt x="1094" y="410"/>
                  <a:pt x="1179" y="410"/>
                </a:cubicBezTo>
                <a:lnTo>
                  <a:pt x="1266" y="410"/>
                </a:lnTo>
                <a:lnTo>
                  <a:pt x="1323" y="470"/>
                </a:lnTo>
                <a:lnTo>
                  <a:pt x="1139" y="470"/>
                </a:lnTo>
                <a:close/>
                <a:moveTo>
                  <a:pt x="1024" y="76"/>
                </a:moveTo>
                <a:lnTo>
                  <a:pt x="1024" y="76"/>
                </a:lnTo>
                <a:lnTo>
                  <a:pt x="641" y="76"/>
                </a:lnTo>
                <a:cubicBezTo>
                  <a:pt x="589" y="76"/>
                  <a:pt x="542" y="104"/>
                  <a:pt x="514" y="146"/>
                </a:cubicBezTo>
                <a:lnTo>
                  <a:pt x="888" y="520"/>
                </a:lnTo>
                <a:cubicBezTo>
                  <a:pt x="898" y="530"/>
                  <a:pt x="906" y="539"/>
                  <a:pt x="913" y="549"/>
                </a:cubicBezTo>
                <a:cubicBezTo>
                  <a:pt x="914" y="550"/>
                  <a:pt x="914" y="551"/>
                  <a:pt x="915" y="552"/>
                </a:cubicBezTo>
                <a:cubicBezTo>
                  <a:pt x="920" y="557"/>
                  <a:pt x="923" y="563"/>
                  <a:pt x="925" y="570"/>
                </a:cubicBezTo>
                <a:lnTo>
                  <a:pt x="973" y="751"/>
                </a:lnTo>
                <a:lnTo>
                  <a:pt x="1022" y="932"/>
                </a:lnTo>
                <a:cubicBezTo>
                  <a:pt x="1023" y="938"/>
                  <a:pt x="1024" y="944"/>
                  <a:pt x="1024" y="951"/>
                </a:cubicBezTo>
                <a:cubicBezTo>
                  <a:pt x="1024" y="970"/>
                  <a:pt x="1017" y="988"/>
                  <a:pt x="1002" y="1003"/>
                </a:cubicBezTo>
                <a:cubicBezTo>
                  <a:pt x="989" y="1016"/>
                  <a:pt x="971" y="1023"/>
                  <a:pt x="951" y="1023"/>
                </a:cubicBezTo>
                <a:cubicBezTo>
                  <a:pt x="945" y="1023"/>
                  <a:pt x="939" y="1023"/>
                  <a:pt x="932" y="1021"/>
                </a:cubicBezTo>
                <a:lnTo>
                  <a:pt x="752" y="973"/>
                </a:lnTo>
                <a:lnTo>
                  <a:pt x="571" y="924"/>
                </a:lnTo>
                <a:cubicBezTo>
                  <a:pt x="564" y="922"/>
                  <a:pt x="558" y="919"/>
                  <a:pt x="553" y="914"/>
                </a:cubicBezTo>
                <a:cubicBezTo>
                  <a:pt x="552" y="914"/>
                  <a:pt x="550" y="913"/>
                  <a:pt x="549" y="912"/>
                </a:cubicBezTo>
                <a:cubicBezTo>
                  <a:pt x="540" y="905"/>
                  <a:pt x="530" y="897"/>
                  <a:pt x="521" y="888"/>
                </a:cubicBezTo>
                <a:lnTo>
                  <a:pt x="486" y="853"/>
                </a:lnTo>
                <a:lnTo>
                  <a:pt x="486" y="958"/>
                </a:lnTo>
                <a:cubicBezTo>
                  <a:pt x="486" y="1048"/>
                  <a:pt x="556" y="1121"/>
                  <a:pt x="641" y="1121"/>
                </a:cubicBezTo>
                <a:lnTo>
                  <a:pt x="1187" y="1121"/>
                </a:lnTo>
                <a:cubicBezTo>
                  <a:pt x="1272" y="1121"/>
                  <a:pt x="1342" y="1048"/>
                  <a:pt x="1342" y="958"/>
                </a:cubicBezTo>
                <a:lnTo>
                  <a:pt x="1342" y="410"/>
                </a:lnTo>
                <a:lnTo>
                  <a:pt x="1024" y="76"/>
                </a:lnTo>
                <a:close/>
                <a:moveTo>
                  <a:pt x="663" y="671"/>
                </a:moveTo>
                <a:lnTo>
                  <a:pt x="663" y="671"/>
                </a:lnTo>
                <a:cubicBezTo>
                  <a:pt x="664" y="673"/>
                  <a:pt x="665" y="675"/>
                  <a:pt x="666" y="677"/>
                </a:cubicBezTo>
                <a:lnTo>
                  <a:pt x="669" y="674"/>
                </a:lnTo>
                <a:cubicBezTo>
                  <a:pt x="667" y="673"/>
                  <a:pt x="665" y="672"/>
                  <a:pt x="663" y="67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6866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4C43-6B62-4A14-9F4A-59D619FF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Certification </a:t>
            </a:r>
            <a:r>
              <a:rPr lang="en-US" u="sng" dirty="0"/>
              <a:t>Opportunities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05C6B0-75FA-4AFE-8126-AEAC00F5B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8533" y="992058"/>
            <a:ext cx="9371757" cy="51091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12D5B-E218-4329-8865-DCA597D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7254C-FA45-406F-ABAA-B47045B5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0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Mware_white_16x9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VMware_white_16x9.potx</Template>
  <TotalTime>0</TotalTime>
  <Words>1337</Words>
  <Application>Microsoft Office PowerPoint</Application>
  <PresentationFormat>Custom</PresentationFormat>
  <Paragraphs>237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Unicode MS</vt:lpstr>
      <vt:lpstr>Calibri</vt:lpstr>
      <vt:lpstr>VMware_white_16x9</vt:lpstr>
      <vt:lpstr>VMware Education Services Training Solutions OARNET Conference</vt:lpstr>
      <vt:lpstr>The Game Plan</vt:lpstr>
      <vt:lpstr>VMware Training:  Fact #1</vt:lpstr>
      <vt:lpstr>Fact #2: Clients need training</vt:lpstr>
      <vt:lpstr>Fact #3: Clients need help with new technologies</vt:lpstr>
      <vt:lpstr>Fact #4: Customers are asking for training</vt:lpstr>
      <vt:lpstr>Continuous Learning Lifecycle</vt:lpstr>
      <vt:lpstr>Enterprise Learning Subscription</vt:lpstr>
      <vt:lpstr>Certification Opportunities </vt:lpstr>
      <vt:lpstr>Learning Opportunities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2013-12-13T12:14:49Z</dcterms:created>
  <dcterms:modified xsi:type="dcterms:W3CDTF">2018-03-29T16:27:15Z</dcterms:modified>
</cp:coreProperties>
</file>